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rgbClr val="BEE96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rgbClr val="BEE96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rgbClr val="BEE96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rgbClr val="BEE96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7813" y="433132"/>
            <a:ext cx="31965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rgbClr val="BEE96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637" y="1083303"/>
            <a:ext cx="1136205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20" Type="http://schemas.openxmlformats.org/officeDocument/2006/relationships/image" Target="../media/image156.png"/><Relationship Id="rId21" Type="http://schemas.openxmlformats.org/officeDocument/2006/relationships/image" Target="../media/image157.png"/><Relationship Id="rId22" Type="http://schemas.openxmlformats.org/officeDocument/2006/relationships/image" Target="../media/image158.png"/><Relationship Id="rId23" Type="http://schemas.openxmlformats.org/officeDocument/2006/relationships/image" Target="../media/image159.png"/><Relationship Id="rId24" Type="http://schemas.openxmlformats.org/officeDocument/2006/relationships/image" Target="../media/image160.png"/><Relationship Id="rId25" Type="http://schemas.openxmlformats.org/officeDocument/2006/relationships/image" Target="../media/image161.png"/><Relationship Id="rId26" Type="http://schemas.openxmlformats.org/officeDocument/2006/relationships/image" Target="../media/image162.png"/><Relationship Id="rId27" Type="http://schemas.openxmlformats.org/officeDocument/2006/relationships/image" Target="../media/image163.png"/><Relationship Id="rId28" Type="http://schemas.openxmlformats.org/officeDocument/2006/relationships/image" Target="../media/image164.png"/><Relationship Id="rId29" Type="http://schemas.openxmlformats.org/officeDocument/2006/relationships/image" Target="../media/image165.png"/><Relationship Id="rId30" Type="http://schemas.openxmlformats.org/officeDocument/2006/relationships/image" Target="../media/image166.png"/><Relationship Id="rId31" Type="http://schemas.openxmlformats.org/officeDocument/2006/relationships/image" Target="../media/image167.png"/><Relationship Id="rId32" Type="http://schemas.openxmlformats.org/officeDocument/2006/relationships/image" Target="../media/image168.png"/><Relationship Id="rId33" Type="http://schemas.openxmlformats.org/officeDocument/2006/relationships/image" Target="../media/image169.png"/><Relationship Id="rId34" Type="http://schemas.openxmlformats.org/officeDocument/2006/relationships/image" Target="../media/image170.png"/><Relationship Id="rId35" Type="http://schemas.openxmlformats.org/officeDocument/2006/relationships/image" Target="../media/image171.png"/><Relationship Id="rId36" Type="http://schemas.openxmlformats.org/officeDocument/2006/relationships/image" Target="../media/image172.png"/><Relationship Id="rId37" Type="http://schemas.openxmlformats.org/officeDocument/2006/relationships/image" Target="../media/image173.png"/><Relationship Id="rId38" Type="http://schemas.openxmlformats.org/officeDocument/2006/relationships/image" Target="../media/image174.png"/><Relationship Id="rId39" Type="http://schemas.openxmlformats.org/officeDocument/2006/relationships/image" Target="../media/image175.png"/><Relationship Id="rId40" Type="http://schemas.openxmlformats.org/officeDocument/2006/relationships/image" Target="../media/image176.png"/><Relationship Id="rId41" Type="http://schemas.openxmlformats.org/officeDocument/2006/relationships/image" Target="../media/image177.png"/><Relationship Id="rId42" Type="http://schemas.openxmlformats.org/officeDocument/2006/relationships/image" Target="../media/image178.png"/><Relationship Id="rId43" Type="http://schemas.openxmlformats.org/officeDocument/2006/relationships/image" Target="../media/image179.png"/><Relationship Id="rId44" Type="http://schemas.openxmlformats.org/officeDocument/2006/relationships/image" Target="../media/image180.png"/><Relationship Id="rId45" Type="http://schemas.openxmlformats.org/officeDocument/2006/relationships/image" Target="../media/image181.png"/><Relationship Id="rId46" Type="http://schemas.openxmlformats.org/officeDocument/2006/relationships/image" Target="../media/image182.png"/><Relationship Id="rId47" Type="http://schemas.openxmlformats.org/officeDocument/2006/relationships/image" Target="../media/image183.png"/><Relationship Id="rId48" Type="http://schemas.openxmlformats.org/officeDocument/2006/relationships/image" Target="../media/image184.png"/><Relationship Id="rId49" Type="http://schemas.openxmlformats.org/officeDocument/2006/relationships/image" Target="../media/image185.png"/><Relationship Id="rId50" Type="http://schemas.openxmlformats.org/officeDocument/2006/relationships/image" Target="../media/image186.png"/><Relationship Id="rId51" Type="http://schemas.openxmlformats.org/officeDocument/2006/relationships/image" Target="../media/image187.png"/><Relationship Id="rId52" Type="http://schemas.openxmlformats.org/officeDocument/2006/relationships/image" Target="../media/image188.png"/><Relationship Id="rId53" Type="http://schemas.openxmlformats.org/officeDocument/2006/relationships/image" Target="../media/image189.png"/><Relationship Id="rId54" Type="http://schemas.openxmlformats.org/officeDocument/2006/relationships/image" Target="../media/image190.png"/><Relationship Id="rId55" Type="http://schemas.openxmlformats.org/officeDocument/2006/relationships/image" Target="../media/image191.png"/><Relationship Id="rId56" Type="http://schemas.openxmlformats.org/officeDocument/2006/relationships/image" Target="../media/image192.png"/><Relationship Id="rId57" Type="http://schemas.openxmlformats.org/officeDocument/2006/relationships/image" Target="../media/image193.png"/><Relationship Id="rId58" Type="http://schemas.openxmlformats.org/officeDocument/2006/relationships/image" Target="../media/image194.png"/><Relationship Id="rId59" Type="http://schemas.openxmlformats.org/officeDocument/2006/relationships/image" Target="../media/image195.png"/><Relationship Id="rId60" Type="http://schemas.openxmlformats.org/officeDocument/2006/relationships/image" Target="../media/image196.png"/><Relationship Id="rId61" Type="http://schemas.openxmlformats.org/officeDocument/2006/relationships/image" Target="../media/image197.png"/><Relationship Id="rId62" Type="http://schemas.openxmlformats.org/officeDocument/2006/relationships/image" Target="../media/image198.png"/><Relationship Id="rId63" Type="http://schemas.openxmlformats.org/officeDocument/2006/relationships/image" Target="../media/image199.png"/><Relationship Id="rId64" Type="http://schemas.openxmlformats.org/officeDocument/2006/relationships/image" Target="../media/image200.png"/><Relationship Id="rId65" Type="http://schemas.openxmlformats.org/officeDocument/2006/relationships/image" Target="../media/image201.png"/><Relationship Id="rId66" Type="http://schemas.openxmlformats.org/officeDocument/2006/relationships/image" Target="../media/image202.png"/><Relationship Id="rId67" Type="http://schemas.openxmlformats.org/officeDocument/2006/relationships/image" Target="../media/image203.png"/><Relationship Id="rId68" Type="http://schemas.openxmlformats.org/officeDocument/2006/relationships/image" Target="../media/image204.png"/><Relationship Id="rId69" Type="http://schemas.openxmlformats.org/officeDocument/2006/relationships/image" Target="../media/image205.png"/><Relationship Id="rId70" Type="http://schemas.openxmlformats.org/officeDocument/2006/relationships/image" Target="../media/image206.png"/><Relationship Id="rId71" Type="http://schemas.openxmlformats.org/officeDocument/2006/relationships/image" Target="../media/image20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hyperlink" Target="http://remdoc.huygens.knaw.nl/%23/document/remdoc/e4393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Relationship Id="rId9" Type="http://schemas.openxmlformats.org/officeDocument/2006/relationships/image" Target="../media/image240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Relationship Id="rId11" Type="http://schemas.openxmlformats.org/officeDocument/2006/relationships/image" Target="../media/image250.png"/><Relationship Id="rId12" Type="http://schemas.openxmlformats.org/officeDocument/2006/relationships/image" Target="../media/image251.png"/><Relationship Id="rId13" Type="http://schemas.openxmlformats.org/officeDocument/2006/relationships/image" Target="../media/image252.png"/><Relationship Id="rId14" Type="http://schemas.openxmlformats.org/officeDocument/2006/relationships/image" Target="../media/image253.png"/><Relationship Id="rId15" Type="http://schemas.openxmlformats.org/officeDocument/2006/relationships/image" Target="../media/image25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5.png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image" Target="../media/image262.png"/><Relationship Id="rId10" Type="http://schemas.openxmlformats.org/officeDocument/2006/relationships/image" Target="../media/image263.png"/><Relationship Id="rId11" Type="http://schemas.openxmlformats.org/officeDocument/2006/relationships/image" Target="../media/image264.png"/><Relationship Id="rId12" Type="http://schemas.openxmlformats.org/officeDocument/2006/relationships/image" Target="../media/image26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9.png"/><Relationship Id="rId3" Type="http://schemas.openxmlformats.org/officeDocument/2006/relationships/image" Target="../media/image270.png"/><Relationship Id="rId4" Type="http://schemas.openxmlformats.org/officeDocument/2006/relationships/image" Target="../media/image271.png"/><Relationship Id="rId5" Type="http://schemas.openxmlformats.org/officeDocument/2006/relationships/image" Target="../media/image272.png"/><Relationship Id="rId6" Type="http://schemas.openxmlformats.org/officeDocument/2006/relationships/image" Target="../media/image273.png"/><Relationship Id="rId7" Type="http://schemas.openxmlformats.org/officeDocument/2006/relationships/image" Target="../media/image274.png"/><Relationship Id="rId8" Type="http://schemas.openxmlformats.org/officeDocument/2006/relationships/image" Target="../media/image275.png"/><Relationship Id="rId9" Type="http://schemas.openxmlformats.org/officeDocument/2006/relationships/image" Target="../media/image276.png"/><Relationship Id="rId10" Type="http://schemas.openxmlformats.org/officeDocument/2006/relationships/image" Target="../media/image27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284.png"/><Relationship Id="rId9" Type="http://schemas.openxmlformats.org/officeDocument/2006/relationships/image" Target="../media/image285.png"/><Relationship Id="rId10" Type="http://schemas.openxmlformats.org/officeDocument/2006/relationships/image" Target="../media/image286.png"/><Relationship Id="rId11" Type="http://schemas.openxmlformats.org/officeDocument/2006/relationships/image" Target="../media/image287.png"/><Relationship Id="rId12" Type="http://schemas.openxmlformats.org/officeDocument/2006/relationships/image" Target="../media/image288.png"/><Relationship Id="rId13" Type="http://schemas.openxmlformats.org/officeDocument/2006/relationships/image" Target="../media/image289.png"/><Relationship Id="rId14" Type="http://schemas.openxmlformats.org/officeDocument/2006/relationships/image" Target="../media/image290.png"/><Relationship Id="rId15" Type="http://schemas.openxmlformats.org/officeDocument/2006/relationships/image" Target="../media/image291.png"/><Relationship Id="rId16" Type="http://schemas.openxmlformats.org/officeDocument/2006/relationships/image" Target="../media/image292.png"/><Relationship Id="rId17" Type="http://schemas.openxmlformats.org/officeDocument/2006/relationships/image" Target="../media/image293.png"/><Relationship Id="rId18" Type="http://schemas.openxmlformats.org/officeDocument/2006/relationships/image" Target="../media/image294.png"/><Relationship Id="rId19" Type="http://schemas.openxmlformats.org/officeDocument/2006/relationships/image" Target="../media/image295.png"/><Relationship Id="rId20" Type="http://schemas.openxmlformats.org/officeDocument/2006/relationships/image" Target="../media/image296.png"/><Relationship Id="rId21" Type="http://schemas.openxmlformats.org/officeDocument/2006/relationships/image" Target="../media/image297.png"/><Relationship Id="rId22" Type="http://schemas.openxmlformats.org/officeDocument/2006/relationships/image" Target="../media/image298.png"/><Relationship Id="rId23" Type="http://schemas.openxmlformats.org/officeDocument/2006/relationships/image" Target="../media/image299.png"/><Relationship Id="rId24" Type="http://schemas.openxmlformats.org/officeDocument/2006/relationships/image" Target="../media/image300.png"/><Relationship Id="rId25" Type="http://schemas.openxmlformats.org/officeDocument/2006/relationships/image" Target="../media/image301.png"/><Relationship Id="rId26" Type="http://schemas.openxmlformats.org/officeDocument/2006/relationships/image" Target="../media/image302.png"/><Relationship Id="rId27" Type="http://schemas.openxmlformats.org/officeDocument/2006/relationships/image" Target="../media/image303.png"/><Relationship Id="rId28" Type="http://schemas.openxmlformats.org/officeDocument/2006/relationships/image" Target="../media/image304.png"/><Relationship Id="rId29" Type="http://schemas.openxmlformats.org/officeDocument/2006/relationships/image" Target="../media/image305.png"/><Relationship Id="rId30" Type="http://schemas.openxmlformats.org/officeDocument/2006/relationships/image" Target="../media/image306.png"/><Relationship Id="rId31" Type="http://schemas.openxmlformats.org/officeDocument/2006/relationships/image" Target="../media/image307.png"/><Relationship Id="rId32" Type="http://schemas.openxmlformats.org/officeDocument/2006/relationships/image" Target="../media/image308.png"/><Relationship Id="rId33" Type="http://schemas.openxmlformats.org/officeDocument/2006/relationships/image" Target="../media/image309.png"/><Relationship Id="rId34" Type="http://schemas.openxmlformats.org/officeDocument/2006/relationships/image" Target="../media/image310.png"/><Relationship Id="rId35" Type="http://schemas.openxmlformats.org/officeDocument/2006/relationships/image" Target="../media/image311.png"/><Relationship Id="rId36" Type="http://schemas.openxmlformats.org/officeDocument/2006/relationships/image" Target="../media/image312.png"/><Relationship Id="rId37" Type="http://schemas.openxmlformats.org/officeDocument/2006/relationships/image" Target="../media/image313.png"/><Relationship Id="rId38" Type="http://schemas.openxmlformats.org/officeDocument/2006/relationships/image" Target="../media/image314.png"/><Relationship Id="rId39" Type="http://schemas.openxmlformats.org/officeDocument/2006/relationships/image" Target="../media/image31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6.png"/><Relationship Id="rId3" Type="http://schemas.openxmlformats.org/officeDocument/2006/relationships/image" Target="../media/image317.png"/><Relationship Id="rId4" Type="http://schemas.openxmlformats.org/officeDocument/2006/relationships/image" Target="../media/image318.png"/><Relationship Id="rId5" Type="http://schemas.openxmlformats.org/officeDocument/2006/relationships/image" Target="../media/image319.png"/><Relationship Id="rId6" Type="http://schemas.openxmlformats.org/officeDocument/2006/relationships/image" Target="../media/image320.png"/><Relationship Id="rId7" Type="http://schemas.openxmlformats.org/officeDocument/2006/relationships/image" Target="../media/image321.png"/><Relationship Id="rId8" Type="http://schemas.openxmlformats.org/officeDocument/2006/relationships/image" Target="../media/image322.png"/><Relationship Id="rId9" Type="http://schemas.openxmlformats.org/officeDocument/2006/relationships/image" Target="../media/image323.png"/><Relationship Id="rId10" Type="http://schemas.openxmlformats.org/officeDocument/2006/relationships/image" Target="../media/image324.png"/><Relationship Id="rId11" Type="http://schemas.openxmlformats.org/officeDocument/2006/relationships/image" Target="../media/image325.png"/><Relationship Id="rId12" Type="http://schemas.openxmlformats.org/officeDocument/2006/relationships/image" Target="../media/image326.png"/><Relationship Id="rId13" Type="http://schemas.openxmlformats.org/officeDocument/2006/relationships/image" Target="../media/image327.png"/><Relationship Id="rId14" Type="http://schemas.openxmlformats.org/officeDocument/2006/relationships/image" Target="../media/image328.png"/><Relationship Id="rId15" Type="http://schemas.openxmlformats.org/officeDocument/2006/relationships/image" Target="../media/image329.png"/><Relationship Id="rId16" Type="http://schemas.openxmlformats.org/officeDocument/2006/relationships/image" Target="../media/image330.png"/><Relationship Id="rId17" Type="http://schemas.openxmlformats.org/officeDocument/2006/relationships/image" Target="../media/image331.png"/><Relationship Id="rId18" Type="http://schemas.openxmlformats.org/officeDocument/2006/relationships/image" Target="../media/image332.png"/><Relationship Id="rId19" Type="http://schemas.openxmlformats.org/officeDocument/2006/relationships/image" Target="../media/image333.png"/><Relationship Id="rId20" Type="http://schemas.openxmlformats.org/officeDocument/2006/relationships/image" Target="../media/image334.png"/><Relationship Id="rId21" Type="http://schemas.openxmlformats.org/officeDocument/2006/relationships/image" Target="../media/image335.png"/><Relationship Id="rId22" Type="http://schemas.openxmlformats.org/officeDocument/2006/relationships/image" Target="../media/image336.png"/><Relationship Id="rId23" Type="http://schemas.openxmlformats.org/officeDocument/2006/relationships/image" Target="../media/image337.png"/><Relationship Id="rId24" Type="http://schemas.openxmlformats.org/officeDocument/2006/relationships/image" Target="../media/image338.png"/><Relationship Id="rId25" Type="http://schemas.openxmlformats.org/officeDocument/2006/relationships/image" Target="../media/image339.png"/><Relationship Id="rId26" Type="http://schemas.openxmlformats.org/officeDocument/2006/relationships/image" Target="../media/image340.png"/><Relationship Id="rId27" Type="http://schemas.openxmlformats.org/officeDocument/2006/relationships/image" Target="../media/image341.png"/><Relationship Id="rId28" Type="http://schemas.openxmlformats.org/officeDocument/2006/relationships/image" Target="../media/image342.png"/><Relationship Id="rId29" Type="http://schemas.openxmlformats.org/officeDocument/2006/relationships/image" Target="../media/image343.png"/><Relationship Id="rId30" Type="http://schemas.openxmlformats.org/officeDocument/2006/relationships/image" Target="../media/image344.png"/><Relationship Id="rId31" Type="http://schemas.openxmlformats.org/officeDocument/2006/relationships/image" Target="../media/image345.png"/><Relationship Id="rId32" Type="http://schemas.openxmlformats.org/officeDocument/2006/relationships/image" Target="../media/image346.png"/><Relationship Id="rId33" Type="http://schemas.openxmlformats.org/officeDocument/2006/relationships/image" Target="../media/image347.png"/><Relationship Id="rId34" Type="http://schemas.openxmlformats.org/officeDocument/2006/relationships/image" Target="../media/image348.png"/><Relationship Id="rId35" Type="http://schemas.openxmlformats.org/officeDocument/2006/relationships/image" Target="../media/image349.png"/><Relationship Id="rId36" Type="http://schemas.openxmlformats.org/officeDocument/2006/relationships/image" Target="../media/image350.png"/><Relationship Id="rId37" Type="http://schemas.openxmlformats.org/officeDocument/2006/relationships/image" Target="../media/image351.png"/><Relationship Id="rId38" Type="http://schemas.openxmlformats.org/officeDocument/2006/relationships/image" Target="../media/image352.png"/><Relationship Id="rId39" Type="http://schemas.openxmlformats.org/officeDocument/2006/relationships/image" Target="../media/image353.png"/><Relationship Id="rId40" Type="http://schemas.openxmlformats.org/officeDocument/2006/relationships/image" Target="../media/image354.png"/><Relationship Id="rId41" Type="http://schemas.openxmlformats.org/officeDocument/2006/relationships/image" Target="../media/image355.png"/><Relationship Id="rId42" Type="http://schemas.openxmlformats.org/officeDocument/2006/relationships/image" Target="../media/image356.png"/><Relationship Id="rId43" Type="http://schemas.openxmlformats.org/officeDocument/2006/relationships/image" Target="../media/image357.png"/><Relationship Id="rId44" Type="http://schemas.openxmlformats.org/officeDocument/2006/relationships/image" Target="../media/image358.png"/><Relationship Id="rId45" Type="http://schemas.openxmlformats.org/officeDocument/2006/relationships/image" Target="../media/image359.png"/><Relationship Id="rId46" Type="http://schemas.openxmlformats.org/officeDocument/2006/relationships/image" Target="../media/image360.png"/><Relationship Id="rId47" Type="http://schemas.openxmlformats.org/officeDocument/2006/relationships/image" Target="../media/image361.png"/><Relationship Id="rId48" Type="http://schemas.openxmlformats.org/officeDocument/2006/relationships/image" Target="../media/image362.png"/><Relationship Id="rId49" Type="http://schemas.openxmlformats.org/officeDocument/2006/relationships/image" Target="../media/image363.png"/><Relationship Id="rId50" Type="http://schemas.openxmlformats.org/officeDocument/2006/relationships/image" Target="../media/image364.png"/><Relationship Id="rId51" Type="http://schemas.openxmlformats.org/officeDocument/2006/relationships/image" Target="../media/image365.png"/><Relationship Id="rId52" Type="http://schemas.openxmlformats.org/officeDocument/2006/relationships/image" Target="../media/image366.png"/><Relationship Id="rId53" Type="http://schemas.openxmlformats.org/officeDocument/2006/relationships/image" Target="../media/image367.png"/><Relationship Id="rId54" Type="http://schemas.openxmlformats.org/officeDocument/2006/relationships/image" Target="../media/image368.png"/><Relationship Id="rId55" Type="http://schemas.openxmlformats.org/officeDocument/2006/relationships/image" Target="../media/image369.png"/><Relationship Id="rId56" Type="http://schemas.openxmlformats.org/officeDocument/2006/relationships/image" Target="../media/image370.png"/><Relationship Id="rId57" Type="http://schemas.openxmlformats.org/officeDocument/2006/relationships/image" Target="../media/image371.png"/><Relationship Id="rId58" Type="http://schemas.openxmlformats.org/officeDocument/2006/relationships/image" Target="../media/image372.png"/><Relationship Id="rId59" Type="http://schemas.openxmlformats.org/officeDocument/2006/relationships/image" Target="../media/image373.png"/><Relationship Id="rId60" Type="http://schemas.openxmlformats.org/officeDocument/2006/relationships/image" Target="../media/image374.png"/><Relationship Id="rId61" Type="http://schemas.openxmlformats.org/officeDocument/2006/relationships/image" Target="../media/image375.png"/><Relationship Id="rId62" Type="http://schemas.openxmlformats.org/officeDocument/2006/relationships/image" Target="../media/image37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379.png"/><Relationship Id="rId7" Type="http://schemas.openxmlformats.org/officeDocument/2006/relationships/image" Target="../media/image380.png"/><Relationship Id="rId8" Type="http://schemas.openxmlformats.org/officeDocument/2006/relationships/image" Target="../media/image381.png"/><Relationship Id="rId9" Type="http://schemas.openxmlformats.org/officeDocument/2006/relationships/image" Target="../media/image382.png"/><Relationship Id="rId10" Type="http://schemas.openxmlformats.org/officeDocument/2006/relationships/image" Target="../media/image383.png"/><Relationship Id="rId11" Type="http://schemas.openxmlformats.org/officeDocument/2006/relationships/image" Target="../media/image384.png"/><Relationship Id="rId12" Type="http://schemas.openxmlformats.org/officeDocument/2006/relationships/image" Target="../media/image385.png"/><Relationship Id="rId13" Type="http://schemas.openxmlformats.org/officeDocument/2006/relationships/image" Target="../media/image386.png"/><Relationship Id="rId14" Type="http://schemas.openxmlformats.org/officeDocument/2006/relationships/image" Target="../media/image387.png"/><Relationship Id="rId15" Type="http://schemas.openxmlformats.org/officeDocument/2006/relationships/image" Target="../media/image388.png"/><Relationship Id="rId16" Type="http://schemas.openxmlformats.org/officeDocument/2006/relationships/image" Target="../media/image389.png"/><Relationship Id="rId17" Type="http://schemas.openxmlformats.org/officeDocument/2006/relationships/image" Target="../media/image390.png"/><Relationship Id="rId18" Type="http://schemas.openxmlformats.org/officeDocument/2006/relationships/image" Target="../media/image391.png"/><Relationship Id="rId19" Type="http://schemas.openxmlformats.org/officeDocument/2006/relationships/image" Target="../media/image392.png"/><Relationship Id="rId20" Type="http://schemas.openxmlformats.org/officeDocument/2006/relationships/image" Target="../media/image393.png"/><Relationship Id="rId21" Type="http://schemas.openxmlformats.org/officeDocument/2006/relationships/image" Target="../media/image394.png"/><Relationship Id="rId22" Type="http://schemas.openxmlformats.org/officeDocument/2006/relationships/image" Target="../media/image395.png"/><Relationship Id="rId23" Type="http://schemas.openxmlformats.org/officeDocument/2006/relationships/image" Target="../media/image396.png"/><Relationship Id="rId24" Type="http://schemas.openxmlformats.org/officeDocument/2006/relationships/image" Target="../media/image397.png"/><Relationship Id="rId25" Type="http://schemas.openxmlformats.org/officeDocument/2006/relationships/image" Target="../media/image398.png"/><Relationship Id="rId26" Type="http://schemas.openxmlformats.org/officeDocument/2006/relationships/image" Target="../media/image399.png"/><Relationship Id="rId27" Type="http://schemas.openxmlformats.org/officeDocument/2006/relationships/image" Target="../media/image400.png"/><Relationship Id="rId28" Type="http://schemas.openxmlformats.org/officeDocument/2006/relationships/image" Target="../media/image401.png"/><Relationship Id="rId29" Type="http://schemas.openxmlformats.org/officeDocument/2006/relationships/image" Target="../media/image402.png"/><Relationship Id="rId30" Type="http://schemas.openxmlformats.org/officeDocument/2006/relationships/image" Target="../media/image40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2.pn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Relationship Id="rId4" Type="http://schemas.openxmlformats.org/officeDocument/2006/relationships/image" Target="../media/image418.png"/><Relationship Id="rId5" Type="http://schemas.openxmlformats.org/officeDocument/2006/relationships/image" Target="../media/image419.png"/><Relationship Id="rId6" Type="http://schemas.openxmlformats.org/officeDocument/2006/relationships/image" Target="../media/image42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1.png"/><Relationship Id="rId3" Type="http://schemas.openxmlformats.org/officeDocument/2006/relationships/image" Target="../media/image422.png"/><Relationship Id="rId4" Type="http://schemas.openxmlformats.org/officeDocument/2006/relationships/image" Target="../media/image423.png"/><Relationship Id="rId5" Type="http://schemas.openxmlformats.org/officeDocument/2006/relationships/image" Target="../media/image424.png"/><Relationship Id="rId6" Type="http://schemas.openxmlformats.org/officeDocument/2006/relationships/image" Target="../media/image425.png"/><Relationship Id="rId7" Type="http://schemas.openxmlformats.org/officeDocument/2006/relationships/image" Target="../media/image42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7.png"/><Relationship Id="rId3" Type="http://schemas.openxmlformats.org/officeDocument/2006/relationships/image" Target="../media/image428.png"/><Relationship Id="rId4" Type="http://schemas.openxmlformats.org/officeDocument/2006/relationships/image" Target="../media/image429.png"/><Relationship Id="rId5" Type="http://schemas.openxmlformats.org/officeDocument/2006/relationships/image" Target="../media/image425.png"/><Relationship Id="rId6" Type="http://schemas.openxmlformats.org/officeDocument/2006/relationships/image" Target="../media/image430.png"/><Relationship Id="rId7" Type="http://schemas.openxmlformats.org/officeDocument/2006/relationships/image" Target="../media/image431.png"/><Relationship Id="rId8" Type="http://schemas.openxmlformats.org/officeDocument/2006/relationships/image" Target="../media/image432.png"/><Relationship Id="rId9" Type="http://schemas.openxmlformats.org/officeDocument/2006/relationships/image" Target="../media/image433.png"/><Relationship Id="rId10" Type="http://schemas.openxmlformats.org/officeDocument/2006/relationships/image" Target="../media/image434.png"/><Relationship Id="rId11" Type="http://schemas.openxmlformats.org/officeDocument/2006/relationships/image" Target="../media/image435.png"/><Relationship Id="rId12" Type="http://schemas.openxmlformats.org/officeDocument/2006/relationships/image" Target="../media/image436.png"/><Relationship Id="rId13" Type="http://schemas.openxmlformats.org/officeDocument/2006/relationships/image" Target="../media/image437.png"/><Relationship Id="rId14" Type="http://schemas.openxmlformats.org/officeDocument/2006/relationships/image" Target="../media/image438.png"/><Relationship Id="rId15" Type="http://schemas.openxmlformats.org/officeDocument/2006/relationships/image" Target="../media/image439.png"/><Relationship Id="rId16" Type="http://schemas.openxmlformats.org/officeDocument/2006/relationships/image" Target="../media/image440.png"/><Relationship Id="rId17" Type="http://schemas.openxmlformats.org/officeDocument/2006/relationships/image" Target="../media/image441.png"/><Relationship Id="rId18" Type="http://schemas.openxmlformats.org/officeDocument/2006/relationships/image" Target="../media/image442.png"/><Relationship Id="rId19" Type="http://schemas.openxmlformats.org/officeDocument/2006/relationships/image" Target="../media/image443.png"/><Relationship Id="rId20" Type="http://schemas.openxmlformats.org/officeDocument/2006/relationships/image" Target="../media/image444.png"/><Relationship Id="rId21" Type="http://schemas.openxmlformats.org/officeDocument/2006/relationships/image" Target="../media/image445.png"/><Relationship Id="rId22" Type="http://schemas.openxmlformats.org/officeDocument/2006/relationships/image" Target="../media/image446.png"/><Relationship Id="rId23" Type="http://schemas.openxmlformats.org/officeDocument/2006/relationships/image" Target="../media/image447.png"/><Relationship Id="rId24" Type="http://schemas.openxmlformats.org/officeDocument/2006/relationships/image" Target="../media/image448.png"/><Relationship Id="rId25" Type="http://schemas.openxmlformats.org/officeDocument/2006/relationships/image" Target="../media/image449.png"/><Relationship Id="rId26" Type="http://schemas.openxmlformats.org/officeDocument/2006/relationships/image" Target="../media/image450.png"/><Relationship Id="rId27" Type="http://schemas.openxmlformats.org/officeDocument/2006/relationships/image" Target="../media/image451.png"/><Relationship Id="rId28" Type="http://schemas.openxmlformats.org/officeDocument/2006/relationships/image" Target="../media/image452.png"/><Relationship Id="rId29" Type="http://schemas.openxmlformats.org/officeDocument/2006/relationships/image" Target="../media/image453.png"/><Relationship Id="rId30" Type="http://schemas.openxmlformats.org/officeDocument/2006/relationships/image" Target="../media/image454.png"/><Relationship Id="rId31" Type="http://schemas.openxmlformats.org/officeDocument/2006/relationships/image" Target="../media/image455.png"/><Relationship Id="rId32" Type="http://schemas.openxmlformats.org/officeDocument/2006/relationships/image" Target="../media/image456.png"/><Relationship Id="rId33" Type="http://schemas.openxmlformats.org/officeDocument/2006/relationships/image" Target="../media/image457.png"/><Relationship Id="rId34" Type="http://schemas.openxmlformats.org/officeDocument/2006/relationships/image" Target="../media/image458.png"/><Relationship Id="rId35" Type="http://schemas.openxmlformats.org/officeDocument/2006/relationships/image" Target="../media/image45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0.png"/><Relationship Id="rId3" Type="http://schemas.openxmlformats.org/officeDocument/2006/relationships/image" Target="../media/image461.png"/><Relationship Id="rId4" Type="http://schemas.openxmlformats.org/officeDocument/2006/relationships/image" Target="../media/image462.png"/><Relationship Id="rId5" Type="http://schemas.openxmlformats.org/officeDocument/2006/relationships/image" Target="../media/image463.png"/><Relationship Id="rId6" Type="http://schemas.openxmlformats.org/officeDocument/2006/relationships/image" Target="../media/image464.png"/><Relationship Id="rId7" Type="http://schemas.openxmlformats.org/officeDocument/2006/relationships/image" Target="../media/image465.png"/><Relationship Id="rId8" Type="http://schemas.openxmlformats.org/officeDocument/2006/relationships/image" Target="../media/image466.png"/><Relationship Id="rId9" Type="http://schemas.openxmlformats.org/officeDocument/2006/relationships/image" Target="../media/image46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8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9.png"/><Relationship Id="rId3" Type="http://schemas.openxmlformats.org/officeDocument/2006/relationships/image" Target="../media/image470.png"/><Relationship Id="rId4" Type="http://schemas.openxmlformats.org/officeDocument/2006/relationships/image" Target="../media/image471.png"/><Relationship Id="rId5" Type="http://schemas.openxmlformats.org/officeDocument/2006/relationships/image" Target="../media/image47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3.png"/><Relationship Id="rId3" Type="http://schemas.openxmlformats.org/officeDocument/2006/relationships/image" Target="../media/image474.png"/><Relationship Id="rId4" Type="http://schemas.openxmlformats.org/officeDocument/2006/relationships/image" Target="../media/image475.png"/><Relationship Id="rId5" Type="http://schemas.openxmlformats.org/officeDocument/2006/relationships/image" Target="../media/image476.png"/><Relationship Id="rId6" Type="http://schemas.openxmlformats.org/officeDocument/2006/relationships/image" Target="../media/image477.png"/><Relationship Id="rId7" Type="http://schemas.openxmlformats.org/officeDocument/2006/relationships/image" Target="../media/image478.png"/><Relationship Id="rId8" Type="http://schemas.openxmlformats.org/officeDocument/2006/relationships/image" Target="../media/image479.png"/><Relationship Id="rId9" Type="http://schemas.openxmlformats.org/officeDocument/2006/relationships/image" Target="../media/image480.png"/><Relationship Id="rId10" Type="http://schemas.openxmlformats.org/officeDocument/2006/relationships/image" Target="../media/image481.png"/><Relationship Id="rId11" Type="http://schemas.openxmlformats.org/officeDocument/2006/relationships/image" Target="../media/image482.png"/><Relationship Id="rId12" Type="http://schemas.openxmlformats.org/officeDocument/2006/relationships/image" Target="../media/image483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4.png"/><Relationship Id="rId3" Type="http://schemas.openxmlformats.org/officeDocument/2006/relationships/image" Target="../media/image485.png"/><Relationship Id="rId4" Type="http://schemas.openxmlformats.org/officeDocument/2006/relationships/image" Target="../media/image486.png"/><Relationship Id="rId5" Type="http://schemas.openxmlformats.org/officeDocument/2006/relationships/image" Target="../media/image487.png"/><Relationship Id="rId6" Type="http://schemas.openxmlformats.org/officeDocument/2006/relationships/image" Target="../media/image488.png"/><Relationship Id="rId7" Type="http://schemas.openxmlformats.org/officeDocument/2006/relationships/image" Target="../media/image489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0.png"/><Relationship Id="rId3" Type="http://schemas.openxmlformats.org/officeDocument/2006/relationships/image" Target="../media/image491.png"/><Relationship Id="rId4" Type="http://schemas.openxmlformats.org/officeDocument/2006/relationships/image" Target="../media/image492.png"/><Relationship Id="rId5" Type="http://schemas.openxmlformats.org/officeDocument/2006/relationships/image" Target="../media/image493.png"/><Relationship Id="rId6" Type="http://schemas.openxmlformats.org/officeDocument/2006/relationships/image" Target="../media/image49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6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8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9.png"/><Relationship Id="rId3" Type="http://schemas.openxmlformats.org/officeDocument/2006/relationships/image" Target="../media/image500.png"/><Relationship Id="rId4" Type="http://schemas.openxmlformats.org/officeDocument/2006/relationships/image" Target="../media/image501.png"/><Relationship Id="rId5" Type="http://schemas.openxmlformats.org/officeDocument/2006/relationships/image" Target="../media/image502.png"/><Relationship Id="rId6" Type="http://schemas.openxmlformats.org/officeDocument/2006/relationships/image" Target="../media/image503.png"/><Relationship Id="rId7" Type="http://schemas.openxmlformats.org/officeDocument/2006/relationships/image" Target="../media/image504.png"/><Relationship Id="rId8" Type="http://schemas.openxmlformats.org/officeDocument/2006/relationships/image" Target="../media/image505.png"/><Relationship Id="rId9" Type="http://schemas.openxmlformats.org/officeDocument/2006/relationships/image" Target="../media/image506.png"/><Relationship Id="rId10" Type="http://schemas.openxmlformats.org/officeDocument/2006/relationships/hyperlink" Target="http://remdoc.huygens.knaw.nl/%23/document/remdoc/e4704" TargetMode="External"/><Relationship Id="rId11" Type="http://schemas.openxmlformats.org/officeDocument/2006/relationships/image" Target="../media/image507.png"/><Relationship Id="rId12" Type="http://schemas.openxmlformats.org/officeDocument/2006/relationships/image" Target="../media/image508.png"/><Relationship Id="rId13" Type="http://schemas.openxmlformats.org/officeDocument/2006/relationships/image" Target="../media/image509.png"/><Relationship Id="rId14" Type="http://schemas.openxmlformats.org/officeDocument/2006/relationships/image" Target="../media/image510.png"/><Relationship Id="rId15" Type="http://schemas.openxmlformats.org/officeDocument/2006/relationships/image" Target="../media/image511.png"/><Relationship Id="rId16" Type="http://schemas.openxmlformats.org/officeDocument/2006/relationships/image" Target="../media/image512.png"/><Relationship Id="rId17" Type="http://schemas.openxmlformats.org/officeDocument/2006/relationships/image" Target="../media/image513.png"/><Relationship Id="rId18" Type="http://schemas.openxmlformats.org/officeDocument/2006/relationships/image" Target="../media/image514.png"/><Relationship Id="rId19" Type="http://schemas.openxmlformats.org/officeDocument/2006/relationships/image" Target="../media/image515.png"/><Relationship Id="rId20" Type="http://schemas.openxmlformats.org/officeDocument/2006/relationships/image" Target="../media/image516.png"/><Relationship Id="rId21" Type="http://schemas.openxmlformats.org/officeDocument/2006/relationships/image" Target="../media/image517.png"/><Relationship Id="rId22" Type="http://schemas.openxmlformats.org/officeDocument/2006/relationships/image" Target="../media/image518.png"/><Relationship Id="rId23" Type="http://schemas.openxmlformats.org/officeDocument/2006/relationships/image" Target="../media/image519.png"/><Relationship Id="rId24" Type="http://schemas.openxmlformats.org/officeDocument/2006/relationships/image" Target="../media/image520.png"/><Relationship Id="rId25" Type="http://schemas.openxmlformats.org/officeDocument/2006/relationships/image" Target="../media/image521.png"/><Relationship Id="rId26" Type="http://schemas.openxmlformats.org/officeDocument/2006/relationships/image" Target="../media/image522.png"/><Relationship Id="rId27" Type="http://schemas.openxmlformats.org/officeDocument/2006/relationships/image" Target="../media/image523.png"/><Relationship Id="rId28" Type="http://schemas.openxmlformats.org/officeDocument/2006/relationships/image" Target="../media/image524.png"/><Relationship Id="rId29" Type="http://schemas.openxmlformats.org/officeDocument/2006/relationships/image" Target="../media/image525.png"/><Relationship Id="rId30" Type="http://schemas.openxmlformats.org/officeDocument/2006/relationships/image" Target="../media/image526.png"/><Relationship Id="rId31" Type="http://schemas.openxmlformats.org/officeDocument/2006/relationships/image" Target="../media/image527.png"/><Relationship Id="rId32" Type="http://schemas.openxmlformats.org/officeDocument/2006/relationships/image" Target="../media/image528.png"/><Relationship Id="rId33" Type="http://schemas.openxmlformats.org/officeDocument/2006/relationships/image" Target="../media/image529.png"/><Relationship Id="rId34" Type="http://schemas.openxmlformats.org/officeDocument/2006/relationships/image" Target="../media/image530.png"/><Relationship Id="rId35" Type="http://schemas.openxmlformats.org/officeDocument/2006/relationships/image" Target="../media/image531.png"/><Relationship Id="rId36" Type="http://schemas.openxmlformats.org/officeDocument/2006/relationships/image" Target="../media/image532.png"/><Relationship Id="rId37" Type="http://schemas.openxmlformats.org/officeDocument/2006/relationships/image" Target="../media/image533.png"/><Relationship Id="rId38" Type="http://schemas.openxmlformats.org/officeDocument/2006/relationships/image" Target="../media/image534.png"/><Relationship Id="rId39" Type="http://schemas.openxmlformats.org/officeDocument/2006/relationships/image" Target="../media/image535.png"/><Relationship Id="rId40" Type="http://schemas.openxmlformats.org/officeDocument/2006/relationships/image" Target="../media/image536.png"/><Relationship Id="rId41" Type="http://schemas.openxmlformats.org/officeDocument/2006/relationships/image" Target="../media/image537.png"/><Relationship Id="rId42" Type="http://schemas.openxmlformats.org/officeDocument/2006/relationships/image" Target="../media/image538.png"/><Relationship Id="rId43" Type="http://schemas.openxmlformats.org/officeDocument/2006/relationships/image" Target="../media/image539.png"/><Relationship Id="rId44" Type="http://schemas.openxmlformats.org/officeDocument/2006/relationships/image" Target="../media/image540.png"/><Relationship Id="rId45" Type="http://schemas.openxmlformats.org/officeDocument/2006/relationships/image" Target="../media/image541.png"/><Relationship Id="rId46" Type="http://schemas.openxmlformats.org/officeDocument/2006/relationships/image" Target="../media/image542.png"/><Relationship Id="rId47" Type="http://schemas.openxmlformats.org/officeDocument/2006/relationships/image" Target="../media/image543.png"/><Relationship Id="rId48" Type="http://schemas.openxmlformats.org/officeDocument/2006/relationships/image" Target="../media/image544.png"/><Relationship Id="rId49" Type="http://schemas.openxmlformats.org/officeDocument/2006/relationships/image" Target="../media/image545.png"/><Relationship Id="rId50" Type="http://schemas.openxmlformats.org/officeDocument/2006/relationships/image" Target="../media/image546.png"/><Relationship Id="rId51" Type="http://schemas.openxmlformats.org/officeDocument/2006/relationships/image" Target="../media/image547.png"/><Relationship Id="rId52" Type="http://schemas.openxmlformats.org/officeDocument/2006/relationships/image" Target="../media/image548.png"/><Relationship Id="rId53" Type="http://schemas.openxmlformats.org/officeDocument/2006/relationships/image" Target="../media/image549.png"/><Relationship Id="rId54" Type="http://schemas.openxmlformats.org/officeDocument/2006/relationships/image" Target="../media/image550.png"/><Relationship Id="rId55" Type="http://schemas.openxmlformats.org/officeDocument/2006/relationships/image" Target="../media/image551.png"/><Relationship Id="rId56" Type="http://schemas.openxmlformats.org/officeDocument/2006/relationships/image" Target="../media/image552.png"/><Relationship Id="rId57" Type="http://schemas.openxmlformats.org/officeDocument/2006/relationships/image" Target="../media/image553.png"/><Relationship Id="rId58" Type="http://schemas.openxmlformats.org/officeDocument/2006/relationships/image" Target="../media/image554.png"/><Relationship Id="rId59" Type="http://schemas.openxmlformats.org/officeDocument/2006/relationships/image" Target="../media/image555.png"/><Relationship Id="rId60" Type="http://schemas.openxmlformats.org/officeDocument/2006/relationships/image" Target="../media/image556.png"/><Relationship Id="rId61" Type="http://schemas.openxmlformats.org/officeDocument/2006/relationships/image" Target="../media/image557.png"/><Relationship Id="rId62" Type="http://schemas.openxmlformats.org/officeDocument/2006/relationships/image" Target="../media/image558.png"/><Relationship Id="rId63" Type="http://schemas.openxmlformats.org/officeDocument/2006/relationships/image" Target="../media/image559.png"/><Relationship Id="rId64" Type="http://schemas.openxmlformats.org/officeDocument/2006/relationships/image" Target="../media/image560.png"/><Relationship Id="rId65" Type="http://schemas.openxmlformats.org/officeDocument/2006/relationships/image" Target="../media/image561.png"/><Relationship Id="rId66" Type="http://schemas.openxmlformats.org/officeDocument/2006/relationships/image" Target="../media/image562.png"/><Relationship Id="rId67" Type="http://schemas.openxmlformats.org/officeDocument/2006/relationships/image" Target="../media/image563.png"/><Relationship Id="rId68" Type="http://schemas.openxmlformats.org/officeDocument/2006/relationships/image" Target="../media/image564.png"/><Relationship Id="rId69" Type="http://schemas.openxmlformats.org/officeDocument/2006/relationships/image" Target="../media/image565.png"/><Relationship Id="rId70" Type="http://schemas.openxmlformats.org/officeDocument/2006/relationships/image" Target="../media/image566.png"/><Relationship Id="rId71" Type="http://schemas.openxmlformats.org/officeDocument/2006/relationships/image" Target="../media/image567.png"/><Relationship Id="rId72" Type="http://schemas.openxmlformats.org/officeDocument/2006/relationships/image" Target="../media/image568.png"/><Relationship Id="rId73" Type="http://schemas.openxmlformats.org/officeDocument/2006/relationships/image" Target="../media/image569.png"/><Relationship Id="rId74" Type="http://schemas.openxmlformats.org/officeDocument/2006/relationships/image" Target="../media/image570.png"/><Relationship Id="rId75" Type="http://schemas.openxmlformats.org/officeDocument/2006/relationships/image" Target="../media/image571.png"/><Relationship Id="rId76" Type="http://schemas.openxmlformats.org/officeDocument/2006/relationships/image" Target="../media/image572.png"/><Relationship Id="rId77" Type="http://schemas.openxmlformats.org/officeDocument/2006/relationships/image" Target="../media/image573.png"/><Relationship Id="rId78" Type="http://schemas.openxmlformats.org/officeDocument/2006/relationships/image" Target="../media/image574.png"/><Relationship Id="rId79" Type="http://schemas.openxmlformats.org/officeDocument/2006/relationships/image" Target="../media/image575.png"/><Relationship Id="rId80" Type="http://schemas.openxmlformats.org/officeDocument/2006/relationships/image" Target="../media/image576.png"/><Relationship Id="rId81" Type="http://schemas.openxmlformats.org/officeDocument/2006/relationships/image" Target="../media/image57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8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9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0.png"/><Relationship Id="rId3" Type="http://schemas.openxmlformats.org/officeDocument/2006/relationships/image" Target="../media/image581.png"/><Relationship Id="rId4" Type="http://schemas.openxmlformats.org/officeDocument/2006/relationships/image" Target="../media/image582.png"/><Relationship Id="rId5" Type="http://schemas.openxmlformats.org/officeDocument/2006/relationships/image" Target="../media/image583.png"/><Relationship Id="rId6" Type="http://schemas.openxmlformats.org/officeDocument/2006/relationships/image" Target="../media/image584.png"/><Relationship Id="rId7" Type="http://schemas.openxmlformats.org/officeDocument/2006/relationships/image" Target="../media/image585.png"/><Relationship Id="rId8" Type="http://schemas.openxmlformats.org/officeDocument/2006/relationships/image" Target="../media/image586.png"/><Relationship Id="rId9" Type="http://schemas.openxmlformats.org/officeDocument/2006/relationships/image" Target="../media/image587.png"/><Relationship Id="rId10" Type="http://schemas.openxmlformats.org/officeDocument/2006/relationships/image" Target="../media/image588.png"/><Relationship Id="rId11" Type="http://schemas.openxmlformats.org/officeDocument/2006/relationships/image" Target="../media/image589.png"/><Relationship Id="rId12" Type="http://schemas.openxmlformats.org/officeDocument/2006/relationships/image" Target="../media/image590.png"/><Relationship Id="rId13" Type="http://schemas.openxmlformats.org/officeDocument/2006/relationships/image" Target="../media/image591.png"/><Relationship Id="rId14" Type="http://schemas.openxmlformats.org/officeDocument/2006/relationships/image" Target="../media/image592.png"/><Relationship Id="rId15" Type="http://schemas.openxmlformats.org/officeDocument/2006/relationships/image" Target="../media/image593.png"/><Relationship Id="rId16" Type="http://schemas.openxmlformats.org/officeDocument/2006/relationships/image" Target="../media/image594.png"/><Relationship Id="rId17" Type="http://schemas.openxmlformats.org/officeDocument/2006/relationships/image" Target="../media/image595.png"/><Relationship Id="rId18" Type="http://schemas.openxmlformats.org/officeDocument/2006/relationships/image" Target="../media/image596.png"/><Relationship Id="rId19" Type="http://schemas.openxmlformats.org/officeDocument/2006/relationships/image" Target="../media/image597.png"/><Relationship Id="rId20" Type="http://schemas.openxmlformats.org/officeDocument/2006/relationships/image" Target="../media/image598.png"/><Relationship Id="rId21" Type="http://schemas.openxmlformats.org/officeDocument/2006/relationships/image" Target="../media/image599.png"/><Relationship Id="rId22" Type="http://schemas.openxmlformats.org/officeDocument/2006/relationships/image" Target="../media/image600.png"/><Relationship Id="rId23" Type="http://schemas.openxmlformats.org/officeDocument/2006/relationships/image" Target="../media/image601.png"/><Relationship Id="rId24" Type="http://schemas.openxmlformats.org/officeDocument/2006/relationships/image" Target="../media/image602.png"/><Relationship Id="rId25" Type="http://schemas.openxmlformats.org/officeDocument/2006/relationships/image" Target="../media/image603.png"/><Relationship Id="rId26" Type="http://schemas.openxmlformats.org/officeDocument/2006/relationships/image" Target="../media/image604.png"/><Relationship Id="rId27" Type="http://schemas.openxmlformats.org/officeDocument/2006/relationships/image" Target="../media/image605.png"/><Relationship Id="rId28" Type="http://schemas.openxmlformats.org/officeDocument/2006/relationships/image" Target="../media/image606.png"/><Relationship Id="rId29" Type="http://schemas.openxmlformats.org/officeDocument/2006/relationships/image" Target="../media/image607.png"/><Relationship Id="rId30" Type="http://schemas.openxmlformats.org/officeDocument/2006/relationships/image" Target="../media/image608.png"/><Relationship Id="rId31" Type="http://schemas.openxmlformats.org/officeDocument/2006/relationships/image" Target="../media/image609.png"/><Relationship Id="rId32" Type="http://schemas.openxmlformats.org/officeDocument/2006/relationships/image" Target="../media/image610.png"/><Relationship Id="rId33" Type="http://schemas.openxmlformats.org/officeDocument/2006/relationships/image" Target="../media/image611.png"/><Relationship Id="rId34" Type="http://schemas.openxmlformats.org/officeDocument/2006/relationships/image" Target="../media/image612.png"/><Relationship Id="rId35" Type="http://schemas.openxmlformats.org/officeDocument/2006/relationships/image" Target="../media/image613.png"/><Relationship Id="rId36" Type="http://schemas.openxmlformats.org/officeDocument/2006/relationships/image" Target="../media/image614.png"/><Relationship Id="rId37" Type="http://schemas.openxmlformats.org/officeDocument/2006/relationships/image" Target="../media/image615.png"/><Relationship Id="rId38" Type="http://schemas.openxmlformats.org/officeDocument/2006/relationships/image" Target="../media/image616.png"/><Relationship Id="rId39" Type="http://schemas.openxmlformats.org/officeDocument/2006/relationships/image" Target="../media/image617.png"/><Relationship Id="rId40" Type="http://schemas.openxmlformats.org/officeDocument/2006/relationships/image" Target="../media/image618.png"/><Relationship Id="rId41" Type="http://schemas.openxmlformats.org/officeDocument/2006/relationships/image" Target="../media/image619.png"/><Relationship Id="rId42" Type="http://schemas.openxmlformats.org/officeDocument/2006/relationships/image" Target="../media/image620.png"/><Relationship Id="rId43" Type="http://schemas.openxmlformats.org/officeDocument/2006/relationships/image" Target="../media/image621.png"/><Relationship Id="rId44" Type="http://schemas.openxmlformats.org/officeDocument/2006/relationships/image" Target="../media/image622.png"/><Relationship Id="rId45" Type="http://schemas.openxmlformats.org/officeDocument/2006/relationships/image" Target="../media/image623.png"/><Relationship Id="rId46" Type="http://schemas.openxmlformats.org/officeDocument/2006/relationships/image" Target="../media/image624.png"/><Relationship Id="rId47" Type="http://schemas.openxmlformats.org/officeDocument/2006/relationships/image" Target="../media/image625.png"/><Relationship Id="rId48" Type="http://schemas.openxmlformats.org/officeDocument/2006/relationships/image" Target="../media/image626.png"/><Relationship Id="rId49" Type="http://schemas.openxmlformats.org/officeDocument/2006/relationships/image" Target="../media/image627.png"/><Relationship Id="rId50" Type="http://schemas.openxmlformats.org/officeDocument/2006/relationships/image" Target="../media/image628.png"/><Relationship Id="rId51" Type="http://schemas.openxmlformats.org/officeDocument/2006/relationships/image" Target="../media/image629.png"/><Relationship Id="rId52" Type="http://schemas.openxmlformats.org/officeDocument/2006/relationships/image" Target="../media/image630.png"/><Relationship Id="rId53" Type="http://schemas.openxmlformats.org/officeDocument/2006/relationships/image" Target="../media/image631.png"/><Relationship Id="rId54" Type="http://schemas.openxmlformats.org/officeDocument/2006/relationships/image" Target="../media/image632.png"/><Relationship Id="rId55" Type="http://schemas.openxmlformats.org/officeDocument/2006/relationships/image" Target="../media/image633.png"/><Relationship Id="rId56" Type="http://schemas.openxmlformats.org/officeDocument/2006/relationships/image" Target="../media/image634.png"/><Relationship Id="rId57" Type="http://schemas.openxmlformats.org/officeDocument/2006/relationships/image" Target="../media/image635.png"/><Relationship Id="rId58" Type="http://schemas.openxmlformats.org/officeDocument/2006/relationships/image" Target="../media/image636.png"/><Relationship Id="rId59" Type="http://schemas.openxmlformats.org/officeDocument/2006/relationships/image" Target="../media/image637.png"/><Relationship Id="rId60" Type="http://schemas.openxmlformats.org/officeDocument/2006/relationships/image" Target="../media/image638.png"/><Relationship Id="rId61" Type="http://schemas.openxmlformats.org/officeDocument/2006/relationships/image" Target="../media/image639.png"/><Relationship Id="rId62" Type="http://schemas.openxmlformats.org/officeDocument/2006/relationships/image" Target="../media/image640.png"/><Relationship Id="rId63" Type="http://schemas.openxmlformats.org/officeDocument/2006/relationships/image" Target="../media/image641.png"/><Relationship Id="rId64" Type="http://schemas.openxmlformats.org/officeDocument/2006/relationships/image" Target="../media/image642.png"/><Relationship Id="rId65" Type="http://schemas.openxmlformats.org/officeDocument/2006/relationships/image" Target="../media/image643.png"/><Relationship Id="rId66" Type="http://schemas.openxmlformats.org/officeDocument/2006/relationships/image" Target="../media/image644.png"/><Relationship Id="rId67" Type="http://schemas.openxmlformats.org/officeDocument/2006/relationships/image" Target="../media/image645.png"/><Relationship Id="rId68" Type="http://schemas.openxmlformats.org/officeDocument/2006/relationships/image" Target="../media/image646.png"/><Relationship Id="rId69" Type="http://schemas.openxmlformats.org/officeDocument/2006/relationships/image" Target="../media/image647.png"/><Relationship Id="rId70" Type="http://schemas.openxmlformats.org/officeDocument/2006/relationships/image" Target="../media/image648.png"/><Relationship Id="rId71" Type="http://schemas.openxmlformats.org/officeDocument/2006/relationships/image" Target="../media/image649.png"/><Relationship Id="rId72" Type="http://schemas.openxmlformats.org/officeDocument/2006/relationships/image" Target="../media/image650.png"/><Relationship Id="rId73" Type="http://schemas.openxmlformats.org/officeDocument/2006/relationships/image" Target="../media/image651.png"/><Relationship Id="rId74" Type="http://schemas.openxmlformats.org/officeDocument/2006/relationships/image" Target="../media/image652.png"/><Relationship Id="rId75" Type="http://schemas.openxmlformats.org/officeDocument/2006/relationships/image" Target="../media/image653.png"/><Relationship Id="rId76" Type="http://schemas.openxmlformats.org/officeDocument/2006/relationships/image" Target="../media/image654.png"/><Relationship Id="rId77" Type="http://schemas.openxmlformats.org/officeDocument/2006/relationships/image" Target="../media/image655.png"/><Relationship Id="rId78" Type="http://schemas.openxmlformats.org/officeDocument/2006/relationships/image" Target="../media/image656.png"/><Relationship Id="rId79" Type="http://schemas.openxmlformats.org/officeDocument/2006/relationships/image" Target="../media/image657.png"/><Relationship Id="rId80" Type="http://schemas.openxmlformats.org/officeDocument/2006/relationships/image" Target="../media/image658.png"/><Relationship Id="rId81" Type="http://schemas.openxmlformats.org/officeDocument/2006/relationships/image" Target="../media/image659.png"/><Relationship Id="rId82" Type="http://schemas.openxmlformats.org/officeDocument/2006/relationships/image" Target="../media/image660.png"/><Relationship Id="rId83" Type="http://schemas.openxmlformats.org/officeDocument/2006/relationships/image" Target="../media/image661.png"/><Relationship Id="rId84" Type="http://schemas.openxmlformats.org/officeDocument/2006/relationships/image" Target="../media/image662.png"/><Relationship Id="rId85" Type="http://schemas.openxmlformats.org/officeDocument/2006/relationships/image" Target="../media/image663.png"/><Relationship Id="rId86" Type="http://schemas.openxmlformats.org/officeDocument/2006/relationships/image" Target="../media/image664.png"/><Relationship Id="rId87" Type="http://schemas.openxmlformats.org/officeDocument/2006/relationships/image" Target="../media/image665.png"/><Relationship Id="rId88" Type="http://schemas.openxmlformats.org/officeDocument/2006/relationships/image" Target="../media/image666.png"/><Relationship Id="rId89" Type="http://schemas.openxmlformats.org/officeDocument/2006/relationships/image" Target="../media/image667.png"/><Relationship Id="rId90" Type="http://schemas.openxmlformats.org/officeDocument/2006/relationships/image" Target="../media/image668.png"/><Relationship Id="rId91" Type="http://schemas.openxmlformats.org/officeDocument/2006/relationships/image" Target="../media/image669.png"/><Relationship Id="rId92" Type="http://schemas.openxmlformats.org/officeDocument/2006/relationships/image" Target="../media/image670.png"/><Relationship Id="rId93" Type="http://schemas.openxmlformats.org/officeDocument/2006/relationships/image" Target="../media/image671.png"/><Relationship Id="rId94" Type="http://schemas.openxmlformats.org/officeDocument/2006/relationships/image" Target="../media/image672.png"/><Relationship Id="rId95" Type="http://schemas.openxmlformats.org/officeDocument/2006/relationships/image" Target="../media/image673.png"/><Relationship Id="rId96" Type="http://schemas.openxmlformats.org/officeDocument/2006/relationships/image" Target="../media/image674.png"/><Relationship Id="rId97" Type="http://schemas.openxmlformats.org/officeDocument/2006/relationships/image" Target="../media/image675.png"/><Relationship Id="rId98" Type="http://schemas.openxmlformats.org/officeDocument/2006/relationships/image" Target="../media/image676.png"/><Relationship Id="rId99" Type="http://schemas.openxmlformats.org/officeDocument/2006/relationships/image" Target="../media/image677.png"/><Relationship Id="rId100" Type="http://schemas.openxmlformats.org/officeDocument/2006/relationships/image" Target="../media/image678.png"/><Relationship Id="rId101" Type="http://schemas.openxmlformats.org/officeDocument/2006/relationships/image" Target="../media/image679.png"/><Relationship Id="rId102" Type="http://schemas.openxmlformats.org/officeDocument/2006/relationships/image" Target="../media/image680.png"/><Relationship Id="rId103" Type="http://schemas.openxmlformats.org/officeDocument/2006/relationships/image" Target="../media/image681.png"/><Relationship Id="rId104" Type="http://schemas.openxmlformats.org/officeDocument/2006/relationships/image" Target="../media/image682.png"/><Relationship Id="rId105" Type="http://schemas.openxmlformats.org/officeDocument/2006/relationships/image" Target="../media/image683.png"/><Relationship Id="rId106" Type="http://schemas.openxmlformats.org/officeDocument/2006/relationships/image" Target="../media/image684.png"/><Relationship Id="rId107" Type="http://schemas.openxmlformats.org/officeDocument/2006/relationships/image" Target="../media/image685.png"/><Relationship Id="rId108" Type="http://schemas.openxmlformats.org/officeDocument/2006/relationships/image" Target="../media/image686.png"/><Relationship Id="rId109" Type="http://schemas.openxmlformats.org/officeDocument/2006/relationships/image" Target="../media/image687.png"/><Relationship Id="rId110" Type="http://schemas.openxmlformats.org/officeDocument/2006/relationships/image" Target="../media/image688.png"/><Relationship Id="rId111" Type="http://schemas.openxmlformats.org/officeDocument/2006/relationships/image" Target="../media/image689.png"/><Relationship Id="rId112" Type="http://schemas.openxmlformats.org/officeDocument/2006/relationships/image" Target="../media/image690.png"/><Relationship Id="rId113" Type="http://schemas.openxmlformats.org/officeDocument/2006/relationships/image" Target="../media/image691.png"/><Relationship Id="rId114" Type="http://schemas.openxmlformats.org/officeDocument/2006/relationships/image" Target="../media/image692.png"/><Relationship Id="rId115" Type="http://schemas.openxmlformats.org/officeDocument/2006/relationships/image" Target="../media/image693.png"/><Relationship Id="rId116" Type="http://schemas.openxmlformats.org/officeDocument/2006/relationships/image" Target="../media/image694.png"/><Relationship Id="rId117" Type="http://schemas.openxmlformats.org/officeDocument/2006/relationships/image" Target="../media/image695.png"/><Relationship Id="rId118" Type="http://schemas.openxmlformats.org/officeDocument/2006/relationships/image" Target="../media/image696.png"/><Relationship Id="rId119" Type="http://schemas.openxmlformats.org/officeDocument/2006/relationships/image" Target="../media/image697.png"/><Relationship Id="rId120" Type="http://schemas.openxmlformats.org/officeDocument/2006/relationships/image" Target="../media/image698.png"/><Relationship Id="rId121" Type="http://schemas.openxmlformats.org/officeDocument/2006/relationships/image" Target="../media/image699.png"/><Relationship Id="rId122" Type="http://schemas.openxmlformats.org/officeDocument/2006/relationships/image" Target="../media/image700.png"/><Relationship Id="rId123" Type="http://schemas.openxmlformats.org/officeDocument/2006/relationships/image" Target="../media/image701.png"/><Relationship Id="rId124" Type="http://schemas.openxmlformats.org/officeDocument/2006/relationships/image" Target="../media/image702.png"/><Relationship Id="rId125" Type="http://schemas.openxmlformats.org/officeDocument/2006/relationships/image" Target="../media/image703.png"/><Relationship Id="rId126" Type="http://schemas.openxmlformats.org/officeDocument/2006/relationships/image" Target="../media/image704.png"/><Relationship Id="rId127" Type="http://schemas.openxmlformats.org/officeDocument/2006/relationships/image" Target="../media/image705.png"/><Relationship Id="rId128" Type="http://schemas.openxmlformats.org/officeDocument/2006/relationships/image" Target="../media/image706.png"/><Relationship Id="rId129" Type="http://schemas.openxmlformats.org/officeDocument/2006/relationships/image" Target="../media/image707.png"/><Relationship Id="rId130" Type="http://schemas.openxmlformats.org/officeDocument/2006/relationships/image" Target="../media/image708.png"/><Relationship Id="rId131" Type="http://schemas.openxmlformats.org/officeDocument/2006/relationships/image" Target="../media/image709.png"/><Relationship Id="rId132" Type="http://schemas.openxmlformats.org/officeDocument/2006/relationships/image" Target="../media/image710.png"/><Relationship Id="rId133" Type="http://schemas.openxmlformats.org/officeDocument/2006/relationships/image" Target="../media/image711.png"/><Relationship Id="rId134" Type="http://schemas.openxmlformats.org/officeDocument/2006/relationships/image" Target="../media/image712.png"/><Relationship Id="rId135" Type="http://schemas.openxmlformats.org/officeDocument/2006/relationships/image" Target="../media/image713.png"/><Relationship Id="rId136" Type="http://schemas.openxmlformats.org/officeDocument/2006/relationships/image" Target="../media/image714.png"/><Relationship Id="rId137" Type="http://schemas.openxmlformats.org/officeDocument/2006/relationships/image" Target="../media/image715.png"/><Relationship Id="rId138" Type="http://schemas.openxmlformats.org/officeDocument/2006/relationships/image" Target="../media/image71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7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8.png"/><Relationship Id="rId3" Type="http://schemas.openxmlformats.org/officeDocument/2006/relationships/image" Target="../media/image719.png"/><Relationship Id="rId4" Type="http://schemas.openxmlformats.org/officeDocument/2006/relationships/image" Target="../media/image720.png"/><Relationship Id="rId5" Type="http://schemas.openxmlformats.org/officeDocument/2006/relationships/image" Target="../media/image721.png"/><Relationship Id="rId6" Type="http://schemas.openxmlformats.org/officeDocument/2006/relationships/image" Target="../media/image722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3.png"/><Relationship Id="rId3" Type="http://schemas.openxmlformats.org/officeDocument/2006/relationships/image" Target="../media/image724.png"/><Relationship Id="rId4" Type="http://schemas.openxmlformats.org/officeDocument/2006/relationships/image" Target="../media/image725.png"/><Relationship Id="rId5" Type="http://schemas.openxmlformats.org/officeDocument/2006/relationships/image" Target="../media/image49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7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8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9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Relationship Id="rId35" Type="http://schemas.openxmlformats.org/officeDocument/2006/relationships/image" Target="../media/image55.png"/><Relationship Id="rId36" Type="http://schemas.openxmlformats.org/officeDocument/2006/relationships/image" Target="../media/image56.png"/><Relationship Id="rId37" Type="http://schemas.openxmlformats.org/officeDocument/2006/relationships/image" Target="../media/image57.png"/><Relationship Id="rId38" Type="http://schemas.openxmlformats.org/officeDocument/2006/relationships/image" Target="../media/image58.png"/><Relationship Id="rId39" Type="http://schemas.openxmlformats.org/officeDocument/2006/relationships/image" Target="../media/image59.png"/><Relationship Id="rId40" Type="http://schemas.openxmlformats.org/officeDocument/2006/relationships/image" Target="../media/image60.png"/><Relationship Id="rId41" Type="http://schemas.openxmlformats.org/officeDocument/2006/relationships/image" Target="../media/image61.png"/><Relationship Id="rId42" Type="http://schemas.openxmlformats.org/officeDocument/2006/relationships/image" Target="../media/image62.png"/><Relationship Id="rId43" Type="http://schemas.openxmlformats.org/officeDocument/2006/relationships/image" Target="../media/image63.png"/><Relationship Id="rId44" Type="http://schemas.openxmlformats.org/officeDocument/2006/relationships/image" Target="../media/image64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0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1.png"/><Relationship Id="rId3" Type="http://schemas.openxmlformats.org/officeDocument/2006/relationships/image" Target="../media/image732.png"/><Relationship Id="rId4" Type="http://schemas.openxmlformats.org/officeDocument/2006/relationships/image" Target="../media/image733.png"/><Relationship Id="rId5" Type="http://schemas.openxmlformats.org/officeDocument/2006/relationships/image" Target="../media/image734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5.jpg"/><Relationship Id="rId3" Type="http://schemas.openxmlformats.org/officeDocument/2006/relationships/image" Target="../media/image736.png"/><Relationship Id="rId4" Type="http://schemas.openxmlformats.org/officeDocument/2006/relationships/image" Target="../media/image737.png"/><Relationship Id="rId5" Type="http://schemas.openxmlformats.org/officeDocument/2006/relationships/image" Target="../media/image738.png"/><Relationship Id="rId6" Type="http://schemas.openxmlformats.org/officeDocument/2006/relationships/image" Target="../media/image739.png"/><Relationship Id="rId7" Type="http://schemas.openxmlformats.org/officeDocument/2006/relationships/image" Target="../media/image740.png"/><Relationship Id="rId8" Type="http://schemas.openxmlformats.org/officeDocument/2006/relationships/image" Target="../media/image558.png"/><Relationship Id="rId9" Type="http://schemas.openxmlformats.org/officeDocument/2006/relationships/image" Target="../media/image741.png"/><Relationship Id="rId10" Type="http://schemas.openxmlformats.org/officeDocument/2006/relationships/image" Target="../media/image742.png"/><Relationship Id="rId11" Type="http://schemas.openxmlformats.org/officeDocument/2006/relationships/image" Target="../media/image743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4.png"/><Relationship Id="rId3" Type="http://schemas.openxmlformats.org/officeDocument/2006/relationships/image" Target="../media/image745.png"/><Relationship Id="rId4" Type="http://schemas.openxmlformats.org/officeDocument/2006/relationships/image" Target="../media/image746.png"/><Relationship Id="rId5" Type="http://schemas.openxmlformats.org/officeDocument/2006/relationships/image" Target="../media/image747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8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9.png"/><Relationship Id="rId3" Type="http://schemas.openxmlformats.org/officeDocument/2006/relationships/image" Target="../media/image750.png"/><Relationship Id="rId4" Type="http://schemas.openxmlformats.org/officeDocument/2006/relationships/image" Target="../media/image751.png"/><Relationship Id="rId5" Type="http://schemas.openxmlformats.org/officeDocument/2006/relationships/image" Target="../media/image752.png"/><Relationship Id="rId6" Type="http://schemas.openxmlformats.org/officeDocument/2006/relationships/image" Target="../media/image753.png"/><Relationship Id="rId7" Type="http://schemas.openxmlformats.org/officeDocument/2006/relationships/image" Target="../media/image754.png"/><Relationship Id="rId8" Type="http://schemas.openxmlformats.org/officeDocument/2006/relationships/image" Target="../media/image755.png"/><Relationship Id="rId9" Type="http://schemas.openxmlformats.org/officeDocument/2006/relationships/image" Target="../media/image756.png"/><Relationship Id="rId10" Type="http://schemas.openxmlformats.org/officeDocument/2006/relationships/image" Target="../media/image757.png"/><Relationship Id="rId11" Type="http://schemas.openxmlformats.org/officeDocument/2006/relationships/image" Target="../media/image758.png"/><Relationship Id="rId12" Type="http://schemas.openxmlformats.org/officeDocument/2006/relationships/image" Target="../media/image759.png"/><Relationship Id="rId13" Type="http://schemas.openxmlformats.org/officeDocument/2006/relationships/image" Target="../media/image760.png"/><Relationship Id="rId14" Type="http://schemas.openxmlformats.org/officeDocument/2006/relationships/image" Target="../media/image761.png"/><Relationship Id="rId15" Type="http://schemas.openxmlformats.org/officeDocument/2006/relationships/image" Target="../media/image762.png"/><Relationship Id="rId16" Type="http://schemas.openxmlformats.org/officeDocument/2006/relationships/image" Target="../media/image763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4.png"/><Relationship Id="rId3" Type="http://schemas.openxmlformats.org/officeDocument/2006/relationships/image" Target="../media/image765.png"/><Relationship Id="rId4" Type="http://schemas.openxmlformats.org/officeDocument/2006/relationships/image" Target="../media/image766.png"/><Relationship Id="rId5" Type="http://schemas.openxmlformats.org/officeDocument/2006/relationships/image" Target="../media/image767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8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0.png"/><Relationship Id="rId3" Type="http://schemas.openxmlformats.org/officeDocument/2006/relationships/image" Target="../media/image771.png"/><Relationship Id="rId4" Type="http://schemas.openxmlformats.org/officeDocument/2006/relationships/image" Target="../media/image772.png"/><Relationship Id="rId5" Type="http://schemas.openxmlformats.org/officeDocument/2006/relationships/image" Target="../media/image773.png"/><Relationship Id="rId6" Type="http://schemas.openxmlformats.org/officeDocument/2006/relationships/image" Target="../media/image774.png"/><Relationship Id="rId7" Type="http://schemas.openxmlformats.org/officeDocument/2006/relationships/image" Target="../media/image775.png"/><Relationship Id="rId8" Type="http://schemas.openxmlformats.org/officeDocument/2006/relationships/image" Target="../media/image776.png"/><Relationship Id="rId9" Type="http://schemas.openxmlformats.org/officeDocument/2006/relationships/image" Target="../media/image777.png"/><Relationship Id="rId10" Type="http://schemas.openxmlformats.org/officeDocument/2006/relationships/image" Target="../media/image778.png"/><Relationship Id="rId11" Type="http://schemas.openxmlformats.org/officeDocument/2006/relationships/image" Target="../media/image779.png"/><Relationship Id="rId12" Type="http://schemas.openxmlformats.org/officeDocument/2006/relationships/image" Target="../media/image780.png"/><Relationship Id="rId13" Type="http://schemas.openxmlformats.org/officeDocument/2006/relationships/image" Target="../media/image781.png"/><Relationship Id="rId14" Type="http://schemas.openxmlformats.org/officeDocument/2006/relationships/image" Target="../media/image782.png"/><Relationship Id="rId15" Type="http://schemas.openxmlformats.org/officeDocument/2006/relationships/image" Target="../media/image783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4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obwessels.nl/" TargetMode="External"/><Relationship Id="rId3" Type="http://schemas.openxmlformats.org/officeDocument/2006/relationships/image" Target="../media/image785.png"/><Relationship Id="rId4" Type="http://schemas.openxmlformats.org/officeDocument/2006/relationships/image" Target="../media/image786.png"/><Relationship Id="rId5" Type="http://schemas.openxmlformats.org/officeDocument/2006/relationships/image" Target="../media/image787.png"/><Relationship Id="rId6" Type="http://schemas.openxmlformats.org/officeDocument/2006/relationships/hyperlink" Target="mailto:info@bobwessels.nl" TargetMode="External"/><Relationship Id="rId7" Type="http://schemas.openxmlformats.org/officeDocument/2006/relationships/image" Target="../media/image788.png"/><Relationship Id="rId8" Type="http://schemas.openxmlformats.org/officeDocument/2006/relationships/image" Target="../media/image789.png"/><Relationship Id="rId9" Type="http://schemas.openxmlformats.org/officeDocument/2006/relationships/image" Target="../media/image790.png"/><Relationship Id="rId10" Type="http://schemas.openxmlformats.org/officeDocument/2006/relationships/image" Target="../media/image791.png"/><Relationship Id="rId11" Type="http://schemas.openxmlformats.org/officeDocument/2006/relationships/image" Target="../media/image792.png"/><Relationship Id="rId12" Type="http://schemas.openxmlformats.org/officeDocument/2006/relationships/image" Target="../media/image793.png"/><Relationship Id="rId13" Type="http://schemas.openxmlformats.org/officeDocument/2006/relationships/image" Target="../media/image79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07864" y="5305044"/>
            <a:ext cx="3566160" cy="1047115"/>
            <a:chOff x="5007864" y="5305044"/>
            <a:chExt cx="3566160" cy="1047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6836" y="5558027"/>
              <a:ext cx="1740407" cy="4648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7211" y="5305044"/>
              <a:ext cx="1319707" cy="219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864" y="5875032"/>
              <a:ext cx="3566159" cy="4769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8315" y="5630506"/>
              <a:ext cx="3145790" cy="288428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8550" y="1607807"/>
            <a:ext cx="3472325" cy="5480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9695" y="2632481"/>
            <a:ext cx="3013011" cy="21934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5363057" y="2977553"/>
            <a:ext cx="2347595" cy="213995"/>
            <a:chOff x="5363057" y="2977553"/>
            <a:chExt cx="2347595" cy="213995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3057" y="2977553"/>
              <a:ext cx="855776" cy="17161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33286" y="3071126"/>
              <a:ext cx="63257" cy="256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2899" y="2997060"/>
              <a:ext cx="1397417" cy="194360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08091" y="3313176"/>
            <a:ext cx="2448355" cy="21809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0012" y="3959034"/>
            <a:ext cx="1272412" cy="32882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991" y="1212316"/>
            <a:ext cx="63003" cy="630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0149" y="1163599"/>
            <a:ext cx="669610" cy="1724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6700" y="1153033"/>
            <a:ext cx="675079" cy="183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0479" y="0"/>
            <a:ext cx="4596383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19884" y="6264498"/>
            <a:ext cx="3173095" cy="593725"/>
            <a:chOff x="2119884" y="6264498"/>
            <a:chExt cx="3173095" cy="593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9884" y="6472428"/>
              <a:ext cx="1397507" cy="3855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5596" y="6264503"/>
              <a:ext cx="1026312" cy="1830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7832" y="6460236"/>
              <a:ext cx="2065007" cy="3977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836" y="6264498"/>
              <a:ext cx="1692833" cy="24083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9660" y="1110996"/>
            <a:ext cx="10221467" cy="463600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4985" y="1212316"/>
            <a:ext cx="63001" cy="630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1167" y="1165961"/>
            <a:ext cx="1248105" cy="2279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6869" y="1182611"/>
            <a:ext cx="194065" cy="15347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340542" y="1424254"/>
            <a:ext cx="1569085" cy="515620"/>
            <a:chOff x="9340542" y="1424254"/>
            <a:chExt cx="1569085" cy="51562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0542" y="1424254"/>
              <a:ext cx="1317815" cy="2408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1167" y="1701673"/>
              <a:ext cx="1568361" cy="23773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1223" y="1986559"/>
            <a:ext cx="477164" cy="17249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08632" y="1080516"/>
            <a:ext cx="6925055" cy="371398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26907" y="4179214"/>
            <a:ext cx="3464560" cy="720725"/>
            <a:chOff x="8026907" y="4179214"/>
            <a:chExt cx="3464560" cy="72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6907" y="4433316"/>
              <a:ext cx="1399019" cy="46175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7846" y="4200487"/>
              <a:ext cx="977527" cy="2028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3791" y="4419600"/>
              <a:ext cx="2464307" cy="47852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3943" y="4184116"/>
              <a:ext cx="2044395" cy="2884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38330" y="4463796"/>
              <a:ext cx="452616" cy="4358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49181" y="4179214"/>
              <a:ext cx="31102" cy="71437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7162800" y="4835728"/>
            <a:ext cx="4333240" cy="1381125"/>
            <a:chOff x="7162800" y="4835728"/>
            <a:chExt cx="4333240" cy="138112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2336" y="5093207"/>
              <a:ext cx="560831" cy="4602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7303" y="5093207"/>
              <a:ext cx="1732786" cy="4632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3274" y="4840223"/>
              <a:ext cx="1435933" cy="218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03664" y="5093207"/>
              <a:ext cx="669035" cy="4648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4107" y="4835728"/>
              <a:ext cx="248001" cy="222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70365" y="5093207"/>
              <a:ext cx="1638298" cy="46329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1302" y="4839436"/>
              <a:ext cx="1293744" cy="2192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74323" y="5093207"/>
              <a:ext cx="510539" cy="4602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46080" y="5422391"/>
              <a:ext cx="922019" cy="46328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56455" y="5168620"/>
              <a:ext cx="501764" cy="2192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62800" y="5751575"/>
              <a:ext cx="1293875" cy="4632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72671" y="5497804"/>
              <a:ext cx="873120" cy="2192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84819" y="5751575"/>
              <a:ext cx="1624583" cy="46024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95830" y="5513285"/>
              <a:ext cx="1203228" cy="2037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22307" y="5739383"/>
              <a:ext cx="2173222" cy="4770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32218" y="5494096"/>
              <a:ext cx="1752507" cy="28068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9991" y="0"/>
            <a:ext cx="5472671" cy="6857999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475827" y="3181404"/>
            <a:ext cx="311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r>
              <a:rPr dirty="0" sz="1800" i="1">
                <a:solidFill>
                  <a:srgbClr val="FFFFFF"/>
                </a:solidFill>
                <a:latin typeface="Corbel"/>
                <a:cs typeface="Corbel"/>
              </a:rPr>
              <a:t>Rembrandus’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underneath:</a:t>
            </a:r>
            <a:r>
              <a:rPr dirty="0" sz="18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FFFFFF"/>
                </a:solidFill>
                <a:latin typeface="Corbel"/>
                <a:cs typeface="Corbel"/>
              </a:rPr>
              <a:t>‘*</a:t>
            </a:r>
            <a:r>
              <a:rPr dirty="0" sz="18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i="1" strike="sngStrike">
                <a:solidFill>
                  <a:srgbClr val="FFFFFF"/>
                </a:solidFill>
                <a:latin typeface="Corbel"/>
                <a:cs typeface="Corbel"/>
              </a:rPr>
              <a:t>14</a:t>
            </a:r>
            <a:r>
              <a:rPr dirty="0" sz="1800" spc="-15" i="1" strike="sngStrik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i="1" strike="noStrike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dirty="0" sz="1800" spc="-25" i="1" strike="noStrik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i="1" strike="noStrike">
                <a:solidFill>
                  <a:srgbClr val="FFFFFF"/>
                </a:solidFill>
                <a:latin typeface="Corbel"/>
                <a:cs typeface="Corbel"/>
              </a:rPr>
              <a:t>Hermanni</a:t>
            </a:r>
            <a:r>
              <a:rPr dirty="0" sz="1800" spc="10" i="1" strike="noStrik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i="1" strike="noStrike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1800" spc="-10" i="1" strike="noStrik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i="1" strike="noStrike">
                <a:solidFill>
                  <a:srgbClr val="FFFFFF"/>
                </a:solidFill>
                <a:latin typeface="Corbel"/>
                <a:cs typeface="Corbel"/>
              </a:rPr>
              <a:t>sijn</a:t>
            </a:r>
            <a:r>
              <a:rPr dirty="0" sz="1800" spc="-15" i="1" strike="noStrike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10" i="1" strike="noStrike">
                <a:solidFill>
                  <a:srgbClr val="FFFFFF"/>
                </a:solidFill>
                <a:latin typeface="Corbel"/>
                <a:cs typeface="Corbel"/>
              </a:rPr>
              <a:t>ouders</a:t>
            </a:r>
            <a:r>
              <a:rPr dirty="0" sz="1800" spc="-10" strike="noStrike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2731" y="3778884"/>
            <a:ext cx="4133215" cy="1202055"/>
            <a:chOff x="522731" y="3778884"/>
            <a:chExt cx="4133215" cy="120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731" y="4062983"/>
              <a:ext cx="1982723" cy="5333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878" y="3779011"/>
              <a:ext cx="1516582" cy="3315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6543" y="4062983"/>
              <a:ext cx="1242047" cy="5333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0023" y="3778884"/>
              <a:ext cx="774795" cy="3360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5424" y="4067568"/>
              <a:ext cx="1077455" cy="5257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7898" y="3794201"/>
              <a:ext cx="687739" cy="292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6536" y="4093476"/>
              <a:ext cx="542543" cy="4724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9687" y="4064507"/>
              <a:ext cx="1056119" cy="5288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3224" y="3794213"/>
              <a:ext cx="589550" cy="307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304" y="4462284"/>
              <a:ext cx="1565147" cy="5181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209" y="4162932"/>
              <a:ext cx="1098771" cy="2553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1159" y="4447031"/>
              <a:ext cx="1932431" cy="5333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93663" y="4162932"/>
              <a:ext cx="1466142" cy="336029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527316" y="4931029"/>
            <a:ext cx="3418840" cy="1202055"/>
            <a:chOff x="527316" y="4931029"/>
            <a:chExt cx="3418840" cy="1202055"/>
          </a:xfrm>
        </p:grpSpPr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7316" y="5215127"/>
              <a:ext cx="3418319" cy="5333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209" y="4931029"/>
              <a:ext cx="2952644" cy="3360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604" y="5599176"/>
              <a:ext cx="1700771" cy="5333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9284" y="5315077"/>
              <a:ext cx="1233309" cy="336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53184" y="5600700"/>
              <a:ext cx="761999" cy="5288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86063" y="5330406"/>
              <a:ext cx="295332" cy="307340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93507" y="286511"/>
            <a:ext cx="4285005" cy="622853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1485" y="569874"/>
            <a:ext cx="3846613" cy="38505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0305" y="1134873"/>
            <a:ext cx="10314940" cy="5146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Dr.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Stephanie</a:t>
            </a:r>
            <a:r>
              <a:rPr dirty="0" sz="2800" spc="-1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Dickey,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in:</a:t>
            </a:r>
            <a:r>
              <a:rPr dirty="0" sz="2800" spc="-1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CODART</a:t>
            </a:r>
            <a:r>
              <a:rPr dirty="0" sz="28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September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2021: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750">
              <a:latin typeface="Corbel"/>
              <a:cs typeface="Corbel"/>
            </a:endParaRPr>
          </a:p>
          <a:p>
            <a:pPr marL="12700" marR="4889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‘By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time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mid-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twenties,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established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thriving</a:t>
            </a:r>
            <a:r>
              <a:rPr dirty="0" sz="2800" spc="-10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dirty="0" sz="2800" spc="-8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practice</a:t>
            </a:r>
            <a:r>
              <a:rPr dirty="0" sz="2800" spc="-6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6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Leiden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displayed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recently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3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Young Rembrandt: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Rising</a:t>
            </a:r>
            <a:r>
              <a:rPr dirty="0" sz="28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Star.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could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surely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remained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built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career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one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hometown’s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leading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artists.</a:t>
            </a:r>
            <a:r>
              <a:rPr dirty="0" sz="2800" spc="-2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Yet,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around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1632,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he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chose</a:t>
            </a:r>
            <a:r>
              <a:rPr dirty="0" sz="28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relocate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Amsterdam,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commercial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hub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nascent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Dutch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Republic.’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Bikker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(2019):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‘In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short,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Leiden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place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coming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start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like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Rembrandt.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time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move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on’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Blom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(2019):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ready’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7500" y="823188"/>
            <a:ext cx="1347127" cy="3850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475" y="870470"/>
            <a:ext cx="445744" cy="2453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0181" y="843851"/>
            <a:ext cx="1294726" cy="3594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4791" y="823188"/>
            <a:ext cx="1657248" cy="2926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5025" y="1289985"/>
            <a:ext cx="11111865" cy="4749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95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Arti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rather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parents;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room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'large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size'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commissions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94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contemporary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Jan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Lievens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Leiden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clients,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Rembrandt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just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few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1010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Rembrandt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Remonstrant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protectors;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Leiden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fiercely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'Arminianism’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94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Leiden: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conditions;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charged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94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1628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starts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etching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(no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training);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paintings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didn’t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sell?</a:t>
            </a:r>
            <a:endParaRPr sz="2400">
              <a:latin typeface="Calibri"/>
              <a:cs typeface="Calibri"/>
            </a:endParaRPr>
          </a:p>
          <a:p>
            <a:pPr marL="12700" marR="775970" indent="161925">
              <a:lnSpc>
                <a:spcPct val="107100"/>
              </a:lnSpc>
              <a:spcBef>
                <a:spcPts val="805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Leiden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Luke's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guild,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outsiders,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'quality benchmark’</a:t>
            </a:r>
            <a:endParaRPr sz="2400">
              <a:latin typeface="Calibri"/>
              <a:cs typeface="Calibri"/>
            </a:endParaRPr>
          </a:p>
          <a:p>
            <a:pPr marL="12700" marR="5080" indent="161925">
              <a:lnSpc>
                <a:spcPct val="107100"/>
              </a:lnSpc>
              <a:spcBef>
                <a:spcPts val="790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1630s: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several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painters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left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Leiden,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Heem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(Antwerp),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Lievens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(London)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Jan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Goyen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(The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Hague)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994"/>
              </a:spcBef>
              <a:buChar char="-"/>
              <a:tabLst>
                <a:tab pos="1746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Father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died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1930;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millers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backers;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stay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730" y="319354"/>
            <a:ext cx="4906619" cy="3850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522" y="937907"/>
            <a:ext cx="4904850" cy="3900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231" y="1603044"/>
            <a:ext cx="100727" cy="1007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951" y="1530134"/>
            <a:ext cx="185771" cy="2658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0528" y="1508277"/>
            <a:ext cx="707153" cy="3800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6520" y="2053259"/>
            <a:ext cx="63004" cy="630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8198" y="1508277"/>
            <a:ext cx="4027714" cy="38008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2702" y="2007654"/>
            <a:ext cx="116183" cy="16626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4548" y="1993976"/>
            <a:ext cx="299706" cy="18304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83904" y="2023554"/>
            <a:ext cx="332003" cy="15346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92336" y="2052764"/>
            <a:ext cx="557152" cy="12425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34690" y="2006904"/>
            <a:ext cx="386447" cy="17011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93452" y="2052764"/>
            <a:ext cx="228738" cy="12425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08882" y="1993976"/>
            <a:ext cx="2011031" cy="23773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66520" y="2391587"/>
            <a:ext cx="63004" cy="6300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02702" y="2345981"/>
            <a:ext cx="116183" cy="16626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94548" y="2332304"/>
            <a:ext cx="299706" cy="18304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83904" y="2361882"/>
            <a:ext cx="332003" cy="153466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92336" y="2332304"/>
            <a:ext cx="2167621" cy="24084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41024" y="2345232"/>
            <a:ext cx="661542" cy="170116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83555" y="2342870"/>
            <a:ext cx="1037385" cy="22716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66520" y="2728391"/>
            <a:ext cx="63004" cy="62991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02702" y="2682786"/>
            <a:ext cx="116192" cy="16626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94548" y="2669108"/>
            <a:ext cx="299706" cy="18305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3904" y="2698686"/>
            <a:ext cx="332003" cy="15347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93581" y="2669108"/>
            <a:ext cx="811939" cy="18305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91496" y="2666009"/>
            <a:ext cx="1153565" cy="18615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590872" y="2669108"/>
            <a:ext cx="334706" cy="18305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983505" y="2666009"/>
            <a:ext cx="2651700" cy="18615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66520" y="3066719"/>
            <a:ext cx="63004" cy="6299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02079" y="3007436"/>
            <a:ext cx="471258" cy="18305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103882" y="3018002"/>
            <a:ext cx="656487" cy="2207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844101" y="3007436"/>
            <a:ext cx="442022" cy="237731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357232" y="3020364"/>
            <a:ext cx="730998" cy="22791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158119" y="3007436"/>
            <a:ext cx="441020" cy="183057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686896" y="3066224"/>
            <a:ext cx="999742" cy="182054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774474" y="3021114"/>
            <a:ext cx="1463864" cy="214731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57479" y="3840467"/>
            <a:ext cx="87896" cy="8789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96650" y="3757764"/>
            <a:ext cx="1890554" cy="331673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593808" y="3757764"/>
            <a:ext cx="1432242" cy="25538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66520" y="4253915"/>
            <a:ext cx="63004" cy="63004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7482" y="4191533"/>
            <a:ext cx="1102841" cy="243928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673692" y="4194632"/>
            <a:ext cx="1114958" cy="237731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266520" y="4590719"/>
            <a:ext cx="63004" cy="63004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1486547" y="4531436"/>
            <a:ext cx="2337435" cy="238125"/>
            <a:chOff x="1486547" y="4531436"/>
            <a:chExt cx="2337435" cy="238125"/>
          </a:xfrm>
        </p:grpSpPr>
        <p:pic>
          <p:nvPicPr>
            <p:cNvPr id="47" name="object 4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86547" y="4531436"/>
              <a:ext cx="1619464" cy="23773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35185" y="4531436"/>
              <a:ext cx="688238" cy="183045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39145" y="4531436"/>
            <a:ext cx="233069" cy="237731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850956" y="4531436"/>
            <a:ext cx="397293" cy="183045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632882" y="4542002"/>
            <a:ext cx="593293" cy="172478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306605" y="4545114"/>
            <a:ext cx="399527" cy="169367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786831" y="4528337"/>
            <a:ext cx="1467153" cy="24083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57479" y="5538203"/>
            <a:ext cx="87896" cy="87903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95795" y="5473522"/>
            <a:ext cx="1388400" cy="237362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100032" y="5455501"/>
            <a:ext cx="2493378" cy="318668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420220" y="5451157"/>
            <a:ext cx="797987" cy="259727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702630" y="5455501"/>
            <a:ext cx="614768" cy="255384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326085" y="5473522"/>
            <a:ext cx="1543798" cy="313658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360626" y="5455501"/>
            <a:ext cx="418781" cy="255384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899565" y="5474563"/>
            <a:ext cx="354227" cy="299605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8905075" y="5496763"/>
            <a:ext cx="463294" cy="214121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457511" y="5496763"/>
            <a:ext cx="1098601" cy="214121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93182" y="5839548"/>
            <a:ext cx="1847590" cy="331673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547162" y="5839542"/>
            <a:ext cx="319769" cy="255390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949155" y="5839542"/>
            <a:ext cx="2041575" cy="318674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117947" y="5880808"/>
            <a:ext cx="463282" cy="214124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679908" y="5839542"/>
            <a:ext cx="1101534" cy="255390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905802" y="5839542"/>
            <a:ext cx="372350" cy="255390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7368337" y="5857575"/>
            <a:ext cx="508747" cy="237357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7971611" y="5839542"/>
            <a:ext cx="614768" cy="255390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713482" y="5839542"/>
            <a:ext cx="942528" cy="255390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3132" y="3746728"/>
            <a:ext cx="1468511" cy="2104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557" y="4118584"/>
            <a:ext cx="5309753" cy="2424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2510" y="4118584"/>
            <a:ext cx="1450416" cy="27688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3564" y="970334"/>
            <a:ext cx="2524125" cy="30226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Rijksmuseum:</a:t>
            </a:r>
            <a:endParaRPr sz="2000">
              <a:latin typeface="Corbel"/>
              <a:cs typeface="Corbel"/>
            </a:endParaRPr>
          </a:p>
          <a:p>
            <a:pPr marL="12700" marR="5080">
              <a:lnSpc>
                <a:spcPts val="2160"/>
              </a:lnSpc>
              <a:spcBef>
                <a:spcPts val="1025"/>
              </a:spcBef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0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‘Musketeers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District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led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captain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Frans</a:t>
            </a:r>
            <a:r>
              <a:rPr dirty="0" sz="20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Banninck</a:t>
            </a:r>
            <a:r>
              <a:rPr dirty="0" sz="20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Cocq,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known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“Night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Watch”’</a:t>
            </a:r>
            <a:r>
              <a:rPr dirty="0" sz="20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(‘Schutters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wijk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onder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leiding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kapitein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Frans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Banninck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Cocq,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bekend als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de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“Nachtwacht”’),</a:t>
            </a:r>
            <a:r>
              <a:rPr dirty="0" sz="20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1642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655320"/>
            <a:ext cx="7761744" cy="543337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0" y="225552"/>
            <a:ext cx="7955279" cy="66324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4466" y="1212316"/>
            <a:ext cx="63004" cy="630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4948" y="1166710"/>
            <a:ext cx="487642" cy="1693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0182" y="1149934"/>
            <a:ext cx="750866" cy="1861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5695" y="1456931"/>
            <a:ext cx="210421" cy="1534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59276" y="1427353"/>
            <a:ext cx="920470" cy="18305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9575017" y="1701673"/>
            <a:ext cx="1206500" cy="506095"/>
            <a:chOff x="9575017" y="1701673"/>
            <a:chExt cx="1206500" cy="506095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4334" y="1701673"/>
              <a:ext cx="1196632" cy="24084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75017" y="1986559"/>
              <a:ext cx="460908" cy="220713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308" y="190500"/>
            <a:ext cx="8569439" cy="66674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103" y="167449"/>
            <a:ext cx="584020" cy="2028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408" y="186499"/>
            <a:ext cx="251307" cy="18380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0776" y="151079"/>
            <a:ext cx="1433599" cy="28842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819" y="535127"/>
            <a:ext cx="1374508" cy="21922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1251" y="547789"/>
            <a:ext cx="1375738" cy="2643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hlinkClick r:id="rId7"/>
              </a:rPr>
              <a:t>document/remdoc/e4393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126739" y="1397851"/>
            <a:ext cx="5920740" cy="5021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[Summary]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Today,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20</a:t>
            </a:r>
            <a:r>
              <a:rPr dirty="0" sz="24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June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1631,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appeared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before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me,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Geerloff</a:t>
            </a:r>
            <a:r>
              <a:rPr dirty="0" sz="24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Jellisz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Selden,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public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notary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[mr.]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Henrick</a:t>
            </a:r>
            <a:r>
              <a:rPr dirty="0" sz="24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dealer,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confirmed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owes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Harmensz,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resident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Leiden,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subsequent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holder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6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title,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sum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1000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guilders lent 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aformentioned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Henrick</a:t>
            </a:r>
            <a:r>
              <a:rPr dirty="0" sz="24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above-mentioned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Rembrant.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case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aformentioned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demands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be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repaid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within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period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one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year,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must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give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aformentioned</a:t>
            </a:r>
            <a:r>
              <a:rPr dirty="0" sz="24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notice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three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months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advance.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3293" y="484898"/>
            <a:ext cx="778878" cy="27080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4515" y="510324"/>
            <a:ext cx="336829" cy="2453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2559" y="463029"/>
            <a:ext cx="1914201" cy="38505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89826" y="916339"/>
            <a:ext cx="878522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huyden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20</a:t>
            </a:r>
            <a:r>
              <a:rPr dirty="0" sz="24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Juny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1631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compareerde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mij</a:t>
            </a:r>
            <a:r>
              <a:rPr dirty="0" sz="24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Geerloff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Jellisz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Selden,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openbaer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notaris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Henrick</a:t>
            </a:r>
            <a:r>
              <a:rPr dirty="0" sz="24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cunsthandelaer,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ende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bekende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wel 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deuchdelijck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schuldich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 wesen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Rembrant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Harmensz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wonende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 Leyden,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toonder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deses,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tienhondert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guldens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cause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geleende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penningen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voorsz.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[Henrick</a:t>
            </a:r>
            <a:r>
              <a:rPr dirty="0" sz="24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Ulenburch]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voorn.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zijn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contentement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ontfangen,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welverstaende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off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voorz.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voorn.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som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over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begeerde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affgedaen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hebben,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hij alsdan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gehouden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zal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zijn,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voorn.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[Henrick</a:t>
            </a:r>
            <a:r>
              <a:rPr dirty="0" sz="24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Ulenburch]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drie maenden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tijt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daervan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waerschouwen,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mits jaerlijcks</a:t>
            </a:r>
            <a:r>
              <a:rPr dirty="0" u="sng" sz="2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vijff ten</a:t>
            </a:r>
            <a:r>
              <a:rPr dirty="0" u="sng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hondert</a:t>
            </a:r>
            <a:r>
              <a:rPr dirty="0" u="sng" sz="24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voor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interest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betalende.</a:t>
            </a:r>
            <a:r>
              <a:rPr dirty="0" u="sng" sz="2400" spc="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Hier</a:t>
            </a:r>
            <a:r>
              <a:rPr dirty="0" u="sng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vooren</a:t>
            </a:r>
            <a:r>
              <a:rPr dirty="0" u="sng" sz="24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bij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fante</a:t>
            </a:r>
            <a:r>
              <a:rPr dirty="0" u="sng" sz="2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van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betalinge</a:t>
            </a:r>
            <a:r>
              <a:rPr dirty="0" u="sng" sz="2400" spc="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verbindende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alle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zijn</a:t>
            </a:r>
            <a:r>
              <a:rPr dirty="0" u="sng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goederen</a:t>
            </a:r>
            <a:r>
              <a:rPr dirty="0" u="sng" sz="24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geen</a:t>
            </a:r>
            <a:r>
              <a:rPr dirty="0" u="sng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uytgesondert.</a:t>
            </a:r>
            <a:r>
              <a:rPr dirty="0" u="sng" sz="24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Sonder</a:t>
            </a:r>
            <a:r>
              <a:rPr dirty="0" u="sng" sz="24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arch</a:t>
            </a:r>
            <a:r>
              <a:rPr dirty="0" u="sng" sz="24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ende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list.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Aldus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gedaen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binnen</a:t>
            </a:r>
            <a:r>
              <a:rPr dirty="0" sz="24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Amsterdam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voors.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dage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voorn.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presentie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Tjerck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Remers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getugen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7213" y="659091"/>
            <a:ext cx="274815" cy="2986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7652" y="634530"/>
            <a:ext cx="746442" cy="328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1440" y="628954"/>
            <a:ext cx="1350263" cy="33441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655816" y="634530"/>
            <a:ext cx="1652905" cy="433070"/>
            <a:chOff x="6655816" y="634530"/>
            <a:chExt cx="1652905" cy="4330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5816" y="634530"/>
              <a:ext cx="1461388" cy="43263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3603" y="653503"/>
              <a:ext cx="154711" cy="30427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91539" y="1186614"/>
            <a:ext cx="10245090" cy="5250180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could,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hypothetically,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also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reflect</a:t>
            </a:r>
            <a:endParaRPr sz="2800">
              <a:latin typeface="Corbel"/>
              <a:cs typeface="Corbel"/>
            </a:endParaRPr>
          </a:p>
          <a:p>
            <a:pPr marL="381000" indent="-342900">
              <a:lnSpc>
                <a:spcPct val="100000"/>
              </a:lnSpc>
              <a:spcBef>
                <a:spcPts val="1035"/>
              </a:spcBef>
              <a:buAutoNum type="romanLcParenBoth"/>
              <a:tabLst>
                <a:tab pos="381000" algn="l"/>
              </a:tabLst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payment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use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location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studio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work,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2800">
              <a:latin typeface="Corbel"/>
              <a:cs typeface="Corbel"/>
            </a:endParaRPr>
          </a:p>
          <a:p>
            <a:pPr marL="380365" marR="30480" indent="-342900">
              <a:lnSpc>
                <a:spcPct val="106900"/>
              </a:lnSpc>
              <a:spcBef>
                <a:spcPts val="5"/>
              </a:spcBef>
              <a:buAutoNum type="romanLcParenBoth"/>
              <a:tabLst>
                <a:tab pos="487680" algn="l"/>
              </a:tabLst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tacid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partial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pre-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payment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reflecting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oral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agreement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(compare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use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21</a:t>
            </a:r>
            <a:r>
              <a:rPr dirty="0" baseline="25525" sz="2775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dirty="0" baseline="25525" sz="2775" spc="202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century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‘side-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letter’)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between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Hendrick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former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would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acquire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exclusive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position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Hendrick’s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studio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(without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others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knowing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it),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2800">
              <a:latin typeface="Corbel"/>
              <a:cs typeface="Corbel"/>
            </a:endParaRPr>
          </a:p>
          <a:p>
            <a:pPr marL="381000" marR="875030" indent="-343535">
              <a:lnSpc>
                <a:spcPct val="106800"/>
              </a:lnSpc>
              <a:spcBef>
                <a:spcPts val="10"/>
              </a:spcBef>
              <a:buAutoNum type="romanLcParenBoth"/>
              <a:tabLst>
                <a:tab pos="570230" algn="l"/>
              </a:tabLst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payment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assurance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would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receive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certain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number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assignments,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2800">
              <a:latin typeface="Corbel"/>
              <a:cs typeface="Corbel"/>
            </a:endParaRPr>
          </a:p>
          <a:p>
            <a:pPr marL="380365" marR="137160" indent="-342900">
              <a:lnSpc>
                <a:spcPct val="107000"/>
              </a:lnSpc>
              <a:spcBef>
                <a:spcPts val="10"/>
              </a:spcBef>
              <a:buAutoNum type="romanLcParenBoth"/>
              <a:tabLst>
                <a:tab pos="568960" algn="l"/>
              </a:tabLst>
            </a:pP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representing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contribution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(in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capital)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brought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into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partnership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(‘firma’)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against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Hendrick’s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non-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cash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contribution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diligence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arbeid</a:t>
            </a:r>
            <a:r>
              <a:rPr dirty="0" sz="2800" spc="-8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7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vlijt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’).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991" y="1212316"/>
            <a:ext cx="63003" cy="630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1173" y="1153033"/>
            <a:ext cx="865198" cy="18305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926051" y="1163599"/>
            <a:ext cx="1039494" cy="220979"/>
            <a:chOff x="9926051" y="1163599"/>
            <a:chExt cx="1039494" cy="220979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6051" y="1166710"/>
              <a:ext cx="438480" cy="1693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8325" y="1163599"/>
              <a:ext cx="586967" cy="22071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8999613" y="1553845"/>
            <a:ext cx="567055" cy="220345"/>
            <a:chOff x="8999613" y="1553845"/>
            <a:chExt cx="567055" cy="22034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9613" y="1564411"/>
              <a:ext cx="54557" cy="20977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3279" y="1553845"/>
              <a:ext cx="483082" cy="183057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25710" y="1553845"/>
            <a:ext cx="1103183" cy="22034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67684" y="57911"/>
            <a:ext cx="5056619" cy="67436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991" y="1212316"/>
            <a:ext cx="63003" cy="630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1173" y="1153033"/>
            <a:ext cx="2426155" cy="183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1850" y="1427353"/>
            <a:ext cx="240806" cy="183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07307" y="1427353"/>
            <a:ext cx="865199" cy="18305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7734" y="1427353"/>
            <a:ext cx="1043038" cy="23773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65006" y="1828177"/>
            <a:ext cx="384914" cy="18304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44991" y="1887448"/>
            <a:ext cx="63003" cy="630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07879" y="1841843"/>
            <a:ext cx="967917" cy="22405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50588" y="1828165"/>
            <a:ext cx="624508" cy="18305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2693" y="1825066"/>
            <a:ext cx="210934" cy="18615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81173" y="2116163"/>
            <a:ext cx="232941" cy="16626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87497" y="2102485"/>
            <a:ext cx="865198" cy="18305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97922" y="2102485"/>
            <a:ext cx="1043049" cy="23773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7116" y="394715"/>
            <a:ext cx="8092439" cy="610209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119871" y="182448"/>
            <a:ext cx="3374390" cy="716915"/>
            <a:chOff x="8119871" y="182448"/>
            <a:chExt cx="3374390" cy="716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9871" y="434340"/>
              <a:ext cx="995171" cy="4648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9421" y="182448"/>
              <a:ext cx="575767" cy="218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2895" y="420623"/>
              <a:ext cx="1217675" cy="4754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3068" y="197142"/>
              <a:ext cx="796429" cy="272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2619" y="434340"/>
              <a:ext cx="533398" cy="4511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43350" y="252056"/>
              <a:ext cx="112813" cy="148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63684" y="434339"/>
              <a:ext cx="982966" cy="4632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73233" y="195148"/>
              <a:ext cx="563549" cy="205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45851" y="423672"/>
              <a:ext cx="1248143" cy="4739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55554" y="194462"/>
              <a:ext cx="827925" cy="264160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49852" y="94500"/>
            <a:ext cx="3828287" cy="665986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739" y="2288045"/>
            <a:ext cx="16998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10">
                <a:solidFill>
                  <a:srgbClr val="FFFFFF"/>
                </a:solidFill>
              </a:rPr>
              <a:t>Onderschrift: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26739" y="2653805"/>
            <a:ext cx="7152005" cy="2555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is naer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mijn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huijsvrou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geconterfeijt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sij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21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jaer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oudt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 derden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dach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wij getroudt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waeren,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8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Junijus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1633’</a:t>
            </a:r>
            <a:endParaRPr sz="2400">
              <a:latin typeface="Corbel"/>
              <a:cs typeface="Corbel"/>
            </a:endParaRPr>
          </a:p>
          <a:p>
            <a:pPr marL="58419">
              <a:lnSpc>
                <a:spcPct val="100000"/>
              </a:lnSpc>
              <a:spcBef>
                <a:spcPts val="2130"/>
              </a:spcBef>
            </a:pP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Caption:</a:t>
            </a:r>
            <a:endParaRPr sz="2800">
              <a:latin typeface="Corbel"/>
              <a:cs typeface="Corbel"/>
            </a:endParaRPr>
          </a:p>
          <a:p>
            <a:pPr marL="12700" marR="67310">
              <a:lnSpc>
                <a:spcPct val="100000"/>
              </a:lnSpc>
              <a:spcBef>
                <a:spcPts val="3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wife,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portrayed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when she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21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years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old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third day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were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married,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8th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June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1633’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1070348"/>
            <a:ext cx="2159000" cy="92201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0665" marR="5080" indent="-22796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nottekistje (Zuiderzeemuseum)</a:t>
            </a:r>
            <a:endParaRPr sz="18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Wedding</a:t>
            </a:r>
            <a:r>
              <a:rPr dirty="0" sz="1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casket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414527"/>
            <a:ext cx="6531863" cy="59847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0316" y="0"/>
            <a:ext cx="5611355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268" y="3959034"/>
            <a:ext cx="3962055" cy="37882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0823" y="673608"/>
            <a:ext cx="6618731" cy="55153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18740" y="1065776"/>
            <a:ext cx="18707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embrandthuis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0819" y="1195120"/>
            <a:ext cx="63002" cy="6300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271357" y="1135850"/>
            <a:ext cx="2212340" cy="502920"/>
            <a:chOff x="9271357" y="1135850"/>
            <a:chExt cx="2212340" cy="5029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6069" y="1135850"/>
              <a:ext cx="2207219" cy="2408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1357" y="1420723"/>
              <a:ext cx="483614" cy="217474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0819" y="1870252"/>
            <a:ext cx="63002" cy="630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6069" y="1810981"/>
            <a:ext cx="883003" cy="18304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5028" y="1810981"/>
            <a:ext cx="354200" cy="18304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86988" y="1810981"/>
            <a:ext cx="511312" cy="22840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1357" y="2095868"/>
            <a:ext cx="483614" cy="21746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21023" y="489204"/>
            <a:ext cx="4700015" cy="5879591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13564" y="970334"/>
            <a:ext cx="2524125" cy="30226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Rijksmuseum:</a:t>
            </a:r>
            <a:endParaRPr sz="2000">
              <a:latin typeface="Corbel"/>
              <a:cs typeface="Corbel"/>
            </a:endParaRPr>
          </a:p>
          <a:p>
            <a:pPr marL="12700" marR="5080">
              <a:lnSpc>
                <a:spcPts val="2160"/>
              </a:lnSpc>
              <a:spcBef>
                <a:spcPts val="1025"/>
              </a:spcBef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0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‘Musketeers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District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led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captain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Frans</a:t>
            </a:r>
            <a:r>
              <a:rPr dirty="0" sz="20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Banninck</a:t>
            </a:r>
            <a:r>
              <a:rPr dirty="0" sz="20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Cocq,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known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“Night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Watch”’</a:t>
            </a:r>
            <a:r>
              <a:rPr dirty="0" sz="20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(‘Schutters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wijk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onder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leiding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kapitein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Frans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Banninck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Cocq,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bekend als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de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“Nachtwacht”’),</a:t>
            </a:r>
            <a:r>
              <a:rPr dirty="0" sz="20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1642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655320"/>
            <a:ext cx="7761744" cy="543337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821" y="349301"/>
            <a:ext cx="1055204" cy="3212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9879" y="352602"/>
            <a:ext cx="723010" cy="2373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7010" y="334568"/>
            <a:ext cx="1767230" cy="3186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3925" y="486625"/>
            <a:ext cx="76466" cy="251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1576" y="334568"/>
            <a:ext cx="1927542" cy="3226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791" y="1694218"/>
            <a:ext cx="75457" cy="754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388" y="1619503"/>
            <a:ext cx="8853474" cy="2921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90190" y="1635874"/>
            <a:ext cx="906371" cy="27578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79558" y="1623225"/>
            <a:ext cx="716099" cy="21922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125" y="1952409"/>
            <a:ext cx="3516133" cy="27696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7791" y="2936278"/>
            <a:ext cx="75457" cy="75450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746125" y="2865285"/>
            <a:ext cx="7722870" cy="288925"/>
            <a:chOff x="746125" y="2865285"/>
            <a:chExt cx="7722870" cy="288925"/>
          </a:xfrm>
        </p:grpSpPr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2182" y="2865285"/>
              <a:ext cx="676649" cy="28842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6125" y="2865285"/>
              <a:ext cx="7022746" cy="284708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8542096" y="2861564"/>
            <a:ext cx="3152140" cy="277495"/>
            <a:chOff x="8542096" y="2861564"/>
            <a:chExt cx="3152140" cy="277495"/>
          </a:xfrm>
        </p:grpSpPr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42096" y="2881058"/>
              <a:ext cx="439445" cy="19973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6093" y="2861564"/>
              <a:ext cx="2688015" cy="277266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9219" y="3194469"/>
            <a:ext cx="4879884" cy="28470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7791" y="4178337"/>
            <a:ext cx="75457" cy="7545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5470" y="4107345"/>
            <a:ext cx="1347542" cy="21921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07389" y="4107345"/>
            <a:ext cx="1955012" cy="2731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41891" y="4119994"/>
            <a:ext cx="906345" cy="27578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5240962" y="4103623"/>
            <a:ext cx="5329555" cy="292735"/>
            <a:chOff x="5240962" y="4103623"/>
            <a:chExt cx="5329555" cy="292735"/>
          </a:xfrm>
        </p:grpSpPr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40962" y="4119994"/>
              <a:ext cx="3073499" cy="2720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40003" y="4107345"/>
              <a:ext cx="1346504" cy="28842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02560" y="4103623"/>
              <a:ext cx="867674" cy="267589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676041" y="4107345"/>
            <a:ext cx="1163228" cy="284695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763387" y="4432808"/>
            <a:ext cx="10885170" cy="292735"/>
            <a:chOff x="763387" y="4432808"/>
            <a:chExt cx="10885170" cy="292735"/>
          </a:xfrm>
        </p:grpSpPr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3387" y="4436529"/>
              <a:ext cx="5500913" cy="27354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05387" y="4567047"/>
              <a:ext cx="65630" cy="2157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3774" y="4432808"/>
              <a:ext cx="4137254" cy="29215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69247" y="4436529"/>
              <a:ext cx="1079294" cy="219214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57732" y="4836109"/>
            <a:ext cx="422456" cy="148818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48549" y="4836109"/>
            <a:ext cx="958811" cy="21431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89124" y="4836109"/>
            <a:ext cx="647687" cy="148818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02587" y="4765712"/>
            <a:ext cx="1493786" cy="288429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573831" y="4836109"/>
            <a:ext cx="422450" cy="148818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088943" y="4836109"/>
            <a:ext cx="1190546" cy="20314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347856" y="4765712"/>
            <a:ext cx="790661" cy="284708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216447" y="4836109"/>
            <a:ext cx="422450" cy="148818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7725869" y="4765712"/>
            <a:ext cx="1170305" cy="264160"/>
            <a:chOff x="7725869" y="4765712"/>
            <a:chExt cx="1170305" cy="264160"/>
          </a:xfrm>
        </p:grpSpPr>
        <p:pic>
          <p:nvPicPr>
            <p:cNvPr id="43" name="object 4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25869" y="4765712"/>
              <a:ext cx="944674" cy="21921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93683" y="4778362"/>
              <a:ext cx="202387" cy="25121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6759" y="490855"/>
            <a:ext cx="11170920" cy="746760"/>
            <a:chOff x="746759" y="490855"/>
            <a:chExt cx="11170920" cy="746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757428"/>
              <a:ext cx="1574292" cy="47853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574" y="494004"/>
              <a:ext cx="1141247" cy="227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291" y="748284"/>
              <a:ext cx="501395" cy="4861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1966" y="507161"/>
              <a:ext cx="67942" cy="2612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8632" y="746759"/>
              <a:ext cx="905243" cy="4876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5253" y="507161"/>
              <a:ext cx="471591" cy="2708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2784" y="748284"/>
              <a:ext cx="597395" cy="48615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9382" y="507161"/>
              <a:ext cx="164232" cy="2612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3284" y="784860"/>
              <a:ext cx="481583" cy="4480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9833" y="511022"/>
              <a:ext cx="49375" cy="764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5580" y="757428"/>
              <a:ext cx="868679" cy="47701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51987" y="507161"/>
              <a:ext cx="435303" cy="2148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9836" y="758952"/>
              <a:ext cx="586739" cy="4739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6002" y="510095"/>
              <a:ext cx="154848" cy="2080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82339" y="743711"/>
              <a:ext cx="1641335" cy="4922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8822" y="494004"/>
              <a:ext cx="1208699" cy="2999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9451" y="757428"/>
              <a:ext cx="797051" cy="46481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5933" y="567220"/>
              <a:ext cx="364845" cy="1547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93792" y="757428"/>
              <a:ext cx="1072895" cy="47853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10301" y="494004"/>
              <a:ext cx="640674" cy="2279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12548" y="746760"/>
              <a:ext cx="487667" cy="4693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28994" y="593217"/>
              <a:ext cx="55255" cy="1852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54268" y="743712"/>
              <a:ext cx="920483" cy="49072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70968" y="507161"/>
              <a:ext cx="487195" cy="282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69380" y="757428"/>
              <a:ext cx="1356359" cy="47853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85788" y="494665"/>
              <a:ext cx="952612" cy="2273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92924" y="758952"/>
              <a:ext cx="461771" cy="4571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69124" y="784860"/>
              <a:ext cx="457199" cy="44805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86281" y="511022"/>
              <a:ext cx="23988" cy="764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93507" y="743712"/>
              <a:ext cx="1147571" cy="49072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10206" y="507161"/>
              <a:ext cx="714440" cy="2868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55507" y="757428"/>
              <a:ext cx="928114" cy="4754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2322" y="510095"/>
              <a:ext cx="502867" cy="2118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34043" y="784860"/>
              <a:ext cx="457198" cy="4480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3188" y="746760"/>
              <a:ext cx="487679" cy="46939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59647" y="593217"/>
              <a:ext cx="55255" cy="1852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51392" y="757428"/>
              <a:ext cx="1152143" cy="4785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68206" y="494004"/>
              <a:ext cx="752561" cy="2279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75292" y="758952"/>
              <a:ext cx="461771" cy="4571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51492" y="784860"/>
              <a:ext cx="457198" cy="44805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68649" y="511022"/>
              <a:ext cx="23988" cy="7646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683509" y="743711"/>
              <a:ext cx="1459979" cy="49223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00310" y="494004"/>
              <a:ext cx="1026725" cy="29996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750296" y="757428"/>
              <a:ext cx="1149095" cy="48005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966704" y="490855"/>
              <a:ext cx="734921" cy="2311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60479" y="784860"/>
              <a:ext cx="457198" cy="448055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739140" y="1175931"/>
            <a:ext cx="9700895" cy="5682615"/>
            <a:chOff x="739140" y="1175931"/>
            <a:chExt cx="9700895" cy="5682615"/>
          </a:xfrm>
        </p:grpSpPr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9140" y="1443228"/>
              <a:ext cx="1572767" cy="47853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55952" y="1179804"/>
              <a:ext cx="1139725" cy="2279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1" y="1434084"/>
              <a:ext cx="501395" cy="48615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11000" y="1192961"/>
              <a:ext cx="67948" cy="26126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47671" y="1432560"/>
              <a:ext cx="903731" cy="48767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64295" y="1192961"/>
              <a:ext cx="470065" cy="27086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0300" y="1434084"/>
              <a:ext cx="597395" cy="48615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16898" y="1192961"/>
              <a:ext cx="164244" cy="26126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83179" y="1443240"/>
              <a:ext cx="868679" cy="47699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9588" y="1192961"/>
              <a:ext cx="435303" cy="21483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34284" y="1429512"/>
              <a:ext cx="1147571" cy="4892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50791" y="1195895"/>
              <a:ext cx="714897" cy="2838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62756" y="1443228"/>
              <a:ext cx="725423" cy="4800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30980" y="1443228"/>
              <a:ext cx="1072883" cy="47853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79240" y="1175931"/>
              <a:ext cx="940344" cy="23186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74107" y="1444752"/>
              <a:ext cx="461759" cy="43891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7447" y="1429512"/>
              <a:ext cx="920483" cy="49072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44146" y="1192961"/>
              <a:ext cx="487197" cy="2829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221224" y="1443228"/>
              <a:ext cx="1284731" cy="47853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37631" y="1180465"/>
              <a:ext cx="880984" cy="22732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73140" y="1444752"/>
              <a:ext cx="461771" cy="4571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35624" y="1470660"/>
              <a:ext cx="457199" cy="44805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52781" y="1196822"/>
              <a:ext cx="23988" cy="7646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60007" y="1429512"/>
              <a:ext cx="1147571" cy="49072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76707" y="1192961"/>
              <a:ext cx="714419" cy="28680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06767" y="1443240"/>
              <a:ext cx="928103" cy="475475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123580" y="1195895"/>
              <a:ext cx="502869" cy="21189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85304" y="1470660"/>
              <a:ext cx="457187" cy="44805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94448" y="1432559"/>
              <a:ext cx="487679" cy="46937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10906" y="1279017"/>
              <a:ext cx="55255" cy="18526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87411" y="1443228"/>
              <a:ext cx="1152131" cy="47853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04224" y="1179804"/>
              <a:ext cx="751027" cy="22799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09787" y="1444752"/>
              <a:ext cx="461771" cy="45719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75320" y="1470660"/>
              <a:ext cx="457198" cy="448055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92477" y="1196822"/>
              <a:ext cx="23988" cy="7646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07323" y="1429512"/>
              <a:ext cx="1459991" cy="49225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524138" y="1175931"/>
              <a:ext cx="1859569" cy="303834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415765" y="1196822"/>
              <a:ext cx="23988" cy="7646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49523" y="1581912"/>
              <a:ext cx="5477255" cy="527608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821" y="889114"/>
            <a:ext cx="1055204" cy="3212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9879" y="892416"/>
            <a:ext cx="723010" cy="2373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7010" y="874382"/>
            <a:ext cx="1767230" cy="3186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3925" y="1026439"/>
            <a:ext cx="76466" cy="2514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1576" y="874382"/>
            <a:ext cx="1927542" cy="3226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7662" y="1946287"/>
            <a:ext cx="75455" cy="754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852" y="1871586"/>
            <a:ext cx="9674275" cy="58474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7662" y="3078619"/>
            <a:ext cx="75455" cy="7545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453438" y="3007639"/>
            <a:ext cx="2016125" cy="277495"/>
            <a:chOff x="1453438" y="3007639"/>
            <a:chExt cx="2016125" cy="277495"/>
          </a:xfrm>
        </p:grpSpPr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3438" y="3020288"/>
              <a:ext cx="562584" cy="2643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7687" y="3138157"/>
              <a:ext cx="65630" cy="2157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45334" y="3007639"/>
              <a:ext cx="1323835" cy="276961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54908" y="3007639"/>
            <a:ext cx="1030337" cy="28469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72800" y="3007639"/>
            <a:ext cx="1072996" cy="21921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27662" y="3916819"/>
            <a:ext cx="75455" cy="7546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65340" y="3862196"/>
            <a:ext cx="550122" cy="27205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01063" y="3858488"/>
            <a:ext cx="835003" cy="26431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30667" y="3858488"/>
            <a:ext cx="906344" cy="275767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4037291" y="3845826"/>
            <a:ext cx="6108700" cy="288925"/>
            <a:chOff x="4037291" y="3845826"/>
            <a:chExt cx="6108700" cy="288925"/>
          </a:xfrm>
        </p:grpSpPr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37291" y="3845826"/>
              <a:ext cx="1663204" cy="28842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6620" y="3976357"/>
              <a:ext cx="65632" cy="2157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13107" y="3845826"/>
              <a:ext cx="4332871" cy="288429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27662" y="4337443"/>
            <a:ext cx="75455" cy="7546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5340" y="4266450"/>
            <a:ext cx="767979" cy="21922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12899" y="4266450"/>
            <a:ext cx="8348216" cy="28842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27662" y="4756543"/>
            <a:ext cx="75455" cy="7545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45996" y="4685550"/>
            <a:ext cx="965631" cy="219227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1445996" y="4681829"/>
            <a:ext cx="9523095" cy="515620"/>
            <a:chOff x="1445996" y="4681829"/>
            <a:chExt cx="9523095" cy="515620"/>
          </a:xfrm>
        </p:grpSpPr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57932" y="4685550"/>
              <a:ext cx="665478" cy="2884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996" y="4681829"/>
              <a:ext cx="9522751" cy="515556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7662" y="5888876"/>
            <a:ext cx="75455" cy="7545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45249" y="5817886"/>
            <a:ext cx="7725369" cy="284704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991" y="1212316"/>
            <a:ext cx="63003" cy="6300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965006" y="1165961"/>
            <a:ext cx="2232025" cy="492759"/>
            <a:chOff x="8965006" y="1165961"/>
            <a:chExt cx="2232025" cy="49275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5006" y="1165961"/>
              <a:ext cx="2232010" cy="22791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9928" y="1427353"/>
              <a:ext cx="1312049" cy="231279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4991" y="1887448"/>
            <a:ext cx="63003" cy="6300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8965006" y="1828177"/>
            <a:ext cx="2001520" cy="457834"/>
            <a:chOff x="8965006" y="1828177"/>
            <a:chExt cx="2001520" cy="457834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5006" y="1828177"/>
              <a:ext cx="2001505" cy="2408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1850" y="2102497"/>
              <a:ext cx="474116" cy="183044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71700" y="1080515"/>
            <a:ext cx="6467855" cy="4850891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265" y="4015930"/>
            <a:ext cx="8761131" cy="33060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0848" y="484263"/>
            <a:ext cx="9977120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Saskia, 5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June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1642;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passes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away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14</a:t>
            </a:r>
            <a:r>
              <a:rPr dirty="0" sz="24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July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1642,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still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29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years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old: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939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hoewel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sieck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 bedde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leggende,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nochtans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memorie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verstand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wel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gebruijkende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uiterlyck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bleeck’</a:t>
            </a:r>
            <a:r>
              <a:rPr dirty="0" sz="2400" spc="4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‘haere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erfgenamen’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Rhijn,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‘haeren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soon’,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…‘met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conditie nochtans’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‘dat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man,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tot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heruwens,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ofte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niet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heruwende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stervens toe,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volle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possessie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ende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vruchtgebruik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alle hare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testatrices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naertelatene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goederen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blijven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sitten;’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81216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lthough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sick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bed,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full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control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memory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mind, as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it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appeared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outwardly</a:t>
            </a:r>
            <a:endParaRPr sz="2400">
              <a:latin typeface="Corbel"/>
              <a:cs typeface="Corbel"/>
            </a:endParaRPr>
          </a:p>
          <a:p>
            <a:pPr marL="12700" marR="26225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‘her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heirs’ …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‘her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son’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‘under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condition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however’…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that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husband,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until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remarrying,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remarrying,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until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 death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will,</a:t>
            </a:r>
            <a:r>
              <a:rPr dirty="0" sz="2400" spc="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possession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usufruct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goods.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04" y="0"/>
            <a:ext cx="11823191" cy="685799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90" y="511975"/>
            <a:ext cx="2682633" cy="2976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5240" y="537616"/>
            <a:ext cx="983881" cy="2719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0008" y="516940"/>
            <a:ext cx="1487347" cy="2926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2280" y="533831"/>
            <a:ext cx="1919134" cy="35285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20144" y="1407310"/>
            <a:ext cx="10351135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17.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1656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heeft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schilder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u="sng" sz="24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bewesen</a:t>
            </a:r>
            <a:r>
              <a:rPr dirty="0" u="sng" sz="2400" spc="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sijnen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soone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Titus,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out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moeder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4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Saskia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Uylenburch,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sijn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moeders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erf[fenisse]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huijs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erf,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staende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gelegen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Antony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breestraet,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vrij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sonder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eenige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belastinge.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provisie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tijden 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wijlen hij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hem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wederom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tweeden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houwelijck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soude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mogen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comen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begeven, als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wanneer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voors.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synen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soone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volle moeder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erf[fenisse],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 sal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ondertusschen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voors.</a:t>
            </a:r>
            <a:r>
              <a:rPr dirty="0" sz="2400" spc="6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synen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soone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houden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behouden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goede sal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bewijsen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sijne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iaren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omme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vruchten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dien, 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 bevrijdinge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schulden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lasten,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het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voors.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huys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geaffecteert,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verbonden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syne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goederen,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roerende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ende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onroerende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praesente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toecomende,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provisie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voorts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blijven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sitten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andere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goederen,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schulden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inschulden;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dit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het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behagen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moeders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vrunden.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Prae[sentibus]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heeren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Hendrick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Spiegel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Waveren,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Wees[meesteren].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278" y="509663"/>
            <a:ext cx="708833" cy="2616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0279" y="488543"/>
            <a:ext cx="2276174" cy="3672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1325" y="508520"/>
            <a:ext cx="948893" cy="2628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0609" y="488543"/>
            <a:ext cx="1439951" cy="28279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9871" y="504863"/>
            <a:ext cx="1855495" cy="340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16938" y="1041551"/>
            <a:ext cx="1017206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17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1656,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painter,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has</a:t>
            </a:r>
            <a:r>
              <a:rPr dirty="0" u="sng" sz="24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assigned</a:t>
            </a:r>
            <a:r>
              <a:rPr dirty="0" u="sng" sz="24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son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15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years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age,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whose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mother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Saskia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Uylenburgh,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mother's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legacy,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house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ground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standing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situated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Anthonybreestraat,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fee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any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encumberments.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proviso,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marry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second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time, 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shall assign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[Titus']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entire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legacy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left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mother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here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aforementioned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son.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Meanwhile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shall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support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him,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until he comes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age,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400" spc="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benefits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accruing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therefrom.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order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free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house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indebtedness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obligations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encumbering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it,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pledges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 possessions,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movable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immovable, present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future.</a:t>
            </a:r>
            <a:endParaRPr sz="2400">
              <a:latin typeface="Corbel"/>
              <a:cs typeface="Corbel"/>
            </a:endParaRPr>
          </a:p>
          <a:p>
            <a:pPr marL="12700" marR="5080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According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these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provisions,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shall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continue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administer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property,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debts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claims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 with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[expected]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consent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his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[Titus']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maternal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relatives.</a:t>
            </a:r>
            <a:endParaRPr sz="2400">
              <a:latin typeface="Corbel"/>
              <a:cs typeface="Corbel"/>
            </a:endParaRPr>
          </a:p>
          <a:p>
            <a:pPr marL="12700" marR="129539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presence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Messr.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Hendrick</a:t>
            </a:r>
            <a:r>
              <a:rPr dirty="0" sz="24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Spiegel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Waveren,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commissioners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Chamber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Orphans.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411" y="407289"/>
            <a:ext cx="3533216" cy="21922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634621" y="356946"/>
            <a:ext cx="1256030" cy="269875"/>
            <a:chOff x="5634621" y="356946"/>
            <a:chExt cx="1256030" cy="2698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4621" y="356946"/>
              <a:ext cx="63385" cy="9815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6424" y="407289"/>
              <a:ext cx="1074724" cy="2192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3179" y="423659"/>
              <a:ext cx="47472" cy="7352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0781" y="539750"/>
            <a:ext cx="148818" cy="1860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8497" y="407289"/>
            <a:ext cx="3000819" cy="28842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89594" y="1116944"/>
            <a:ext cx="11502390" cy="429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possible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interpretations: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7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neutrale</a:t>
            </a:r>
            <a:r>
              <a:rPr dirty="0" sz="2800" spc="-4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betekenis</a:t>
            </a:r>
            <a:r>
              <a:rPr dirty="0" sz="2800" spc="-6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dirty="0" sz="2800" spc="-4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neutral</a:t>
            </a:r>
            <a:r>
              <a:rPr dirty="0" sz="2800" spc="-4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expression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7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demonstrating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(to</a:t>
            </a:r>
            <a:r>
              <a:rPr dirty="0" sz="2800" spc="-1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Weeskamer/Orphan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Chamber)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owner/has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possession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house?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7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28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idem/ditto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7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Mere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ascription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(tenaamstelling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medetenaamstelling)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house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1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Titus?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33079" y="189598"/>
            <a:ext cx="4845685" cy="219710"/>
            <a:chOff x="2033079" y="189598"/>
            <a:chExt cx="4845685" cy="2197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079" y="189598"/>
              <a:ext cx="3656698" cy="2192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2" y="189598"/>
              <a:ext cx="1074724" cy="21921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0987" y="205968"/>
              <a:ext cx="47472" cy="73520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8576" y="322046"/>
            <a:ext cx="148831" cy="1860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7829" y="189598"/>
            <a:ext cx="3000806" cy="28841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081" y="656755"/>
            <a:ext cx="131769" cy="24065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270" y="726795"/>
            <a:ext cx="76458" cy="2514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0176" y="574751"/>
            <a:ext cx="1388414" cy="33600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9543" y="593115"/>
            <a:ext cx="1535847" cy="31763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5222" y="570407"/>
            <a:ext cx="4768987" cy="34034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5482" y="1422323"/>
            <a:ext cx="10863362" cy="61045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188" y="2658452"/>
            <a:ext cx="87902" cy="8790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1372" y="2575750"/>
            <a:ext cx="1952674" cy="255396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574669" y="2575750"/>
            <a:ext cx="2188210" cy="332105"/>
            <a:chOff x="3574669" y="2575750"/>
            <a:chExt cx="2188210" cy="332105"/>
          </a:xfrm>
        </p:grpSpPr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74669" y="2575750"/>
              <a:ext cx="1543518" cy="3316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4071" y="2594825"/>
              <a:ext cx="618450" cy="236321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67298" y="2617025"/>
            <a:ext cx="1465300" cy="29474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25575" y="2575750"/>
            <a:ext cx="2964711" cy="33601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08360" y="2575750"/>
            <a:ext cx="2837731" cy="63038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240" y="3812717"/>
            <a:ext cx="155352" cy="23181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0130" y="3878427"/>
            <a:ext cx="76458" cy="2514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45218" y="3726370"/>
            <a:ext cx="1320252" cy="33601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59639" y="3741115"/>
            <a:ext cx="408192" cy="292671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7225" y="3726370"/>
            <a:ext cx="2700045" cy="63472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70524" y="3722039"/>
            <a:ext cx="6446888" cy="34034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2772" y="4896065"/>
            <a:ext cx="379755" cy="236321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92772" y="4872659"/>
            <a:ext cx="10062845" cy="610870"/>
            <a:chOff x="392772" y="4872659"/>
            <a:chExt cx="10062845" cy="610870"/>
          </a:xfrm>
        </p:grpSpPr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6120" y="4877003"/>
              <a:ext cx="1095407" cy="33167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2772" y="4872659"/>
              <a:ext cx="10062284" cy="610450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5605" y="6180404"/>
            <a:ext cx="173374" cy="2166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65708" y="6026089"/>
            <a:ext cx="757487" cy="255394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1740585" y="6021755"/>
            <a:ext cx="5368925" cy="340360"/>
            <a:chOff x="1740585" y="6021755"/>
            <a:chExt cx="5368925" cy="340360"/>
          </a:xfrm>
        </p:grpSpPr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40585" y="6045161"/>
              <a:ext cx="36753" cy="8564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92310" y="6026088"/>
              <a:ext cx="1532674" cy="25539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49980" y="6021755"/>
              <a:ext cx="3759085" cy="340352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03313" y="6026089"/>
            <a:ext cx="3160291" cy="336019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83578" y="6112435"/>
            <a:ext cx="2315132" cy="51542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9042" y="1568170"/>
            <a:ext cx="81864" cy="818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708" y="1491145"/>
            <a:ext cx="4050760" cy="169574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042" y="3762730"/>
            <a:ext cx="81864" cy="8186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44891" y="3681666"/>
            <a:ext cx="4535805" cy="1145540"/>
            <a:chOff x="1444891" y="3681666"/>
            <a:chExt cx="4535805" cy="114554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891" y="3681666"/>
              <a:ext cx="4535181" cy="5192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381" y="4236402"/>
              <a:ext cx="4032617" cy="590308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9042" y="5404078"/>
            <a:ext cx="81864" cy="818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5692" y="5323014"/>
            <a:ext cx="4545709" cy="11450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85531" y="1828800"/>
            <a:ext cx="3287267" cy="4256531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1" y="517385"/>
            <a:ext cx="1212849" cy="20374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584" y="1238557"/>
            <a:ext cx="11283315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62425" algn="l"/>
              </a:tabLst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Crenshaw</a:t>
            </a:r>
            <a:r>
              <a:rPr dirty="0" sz="28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(2006)</a:t>
            </a:r>
            <a:r>
              <a:rPr dirty="0" sz="28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[writes]</a:t>
            </a:r>
            <a:r>
              <a:rPr dirty="0" sz="28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	just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two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weeks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after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Rembrandt’s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maneuver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8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1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Weeskamer’,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clearly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attempted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escape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his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obligations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creditors’,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new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law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passed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8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Amsterdam’,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which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amended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shortly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after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applied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cessio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bonorum’.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rbel"/>
              <a:cs typeface="Corbel"/>
            </a:endParaRPr>
          </a:p>
          <a:p>
            <a:pPr marL="12700" marR="7366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Crenshaw: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‘These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new</a:t>
            </a:r>
            <a:r>
              <a:rPr dirty="0" sz="28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regulations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prevented</a:t>
            </a:r>
            <a:r>
              <a:rPr dirty="0" sz="28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citizens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bringing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goods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800" spc="-1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Weeskamer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assigning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them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their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children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prior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declaring bankruptcy’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endParaRPr sz="2800">
              <a:latin typeface="Corbel"/>
              <a:cs typeface="Corbel"/>
            </a:endParaRPr>
          </a:p>
          <a:p>
            <a:pPr marL="12700" marR="27368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‘In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words,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Rembrandt’s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transfer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property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son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moment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but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ran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contrary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customary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accepted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practice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quickly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outlawed’.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305" y="353631"/>
            <a:ext cx="1413803" cy="23736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329095" y="335610"/>
            <a:ext cx="1071245" cy="307975"/>
            <a:chOff x="6329095" y="335610"/>
            <a:chExt cx="1071245" cy="3079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9095" y="350342"/>
              <a:ext cx="76111" cy="2926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5552" y="335610"/>
              <a:ext cx="857694" cy="2553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3772" y="350342"/>
              <a:ext cx="76123" cy="29267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40058" y="820428"/>
            <a:ext cx="11092815" cy="56203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view is clearly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dismissed:</a:t>
            </a:r>
            <a:endParaRPr sz="2400">
              <a:latin typeface="Corbel"/>
              <a:cs typeface="Corbel"/>
            </a:endParaRPr>
          </a:p>
          <a:p>
            <a:pPr marL="354965" marR="782320" indent="-342265">
              <a:lnSpc>
                <a:spcPct val="107100"/>
              </a:lnSpc>
              <a:spcBef>
                <a:spcPts val="79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built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false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assumption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title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house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(right 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ownership)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had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passed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Titus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based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inaccurate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reading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‘new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law’ (i.e. a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keur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city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statute)</a:t>
            </a:r>
            <a:endParaRPr sz="2400">
              <a:latin typeface="Corbel"/>
              <a:cs typeface="Corbel"/>
            </a:endParaRPr>
          </a:p>
          <a:p>
            <a:pPr marL="354965" marR="5080" indent="-342265">
              <a:lnSpc>
                <a:spcPct val="107000"/>
              </a:lnSpc>
              <a:spcBef>
                <a:spcPts val="81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 ‘statute’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clearly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relates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different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situation,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namely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case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entire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estate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belongs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surviving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parent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hand,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parent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pays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sum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money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children,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i.e.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buyout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sum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(uitkoop)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forme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uitkoop,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namelijk,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langstlevende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blijft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zitten</a:t>
            </a:r>
            <a:r>
              <a:rPr dirty="0" sz="2400" spc="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geheelen</a:t>
            </a:r>
            <a:r>
              <a:rPr dirty="0" sz="2400" spc="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Boedel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alleen,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mits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…’).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such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case,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child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heir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would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remained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fully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liable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towards the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creditors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estate.</a:t>
            </a:r>
            <a:r>
              <a:rPr dirty="0" sz="2400" spc="3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statute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does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relate 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situation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action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taken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by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way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partitioning</a:t>
            </a:r>
            <a:r>
              <a:rPr dirty="0" sz="2400" spc="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common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goods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niet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schiftinge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scheidinge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goederen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zelfs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’).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aforementioned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statute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nothing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Rembrandt’s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cessio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bonorum.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017" y="870051"/>
            <a:ext cx="1065424" cy="2597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8783" y="874382"/>
            <a:ext cx="1824520" cy="25539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284332" y="889114"/>
            <a:ext cx="995044" cy="240665"/>
            <a:chOff x="4284332" y="889114"/>
            <a:chExt cx="995044" cy="24066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4332" y="893457"/>
              <a:ext cx="55308" cy="85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2470" y="889114"/>
              <a:ext cx="906424" cy="24066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397423" y="874382"/>
            <a:ext cx="1393190" cy="255904"/>
            <a:chOff x="5397423" y="874382"/>
            <a:chExt cx="1393190" cy="255904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7423" y="874382"/>
              <a:ext cx="1299844" cy="2553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5140" y="893457"/>
              <a:ext cx="55308" cy="85648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4677" y="1026439"/>
            <a:ext cx="76466" cy="25146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7065632" y="889114"/>
            <a:ext cx="3934460" cy="307975"/>
            <a:chOff x="7065632" y="889114"/>
            <a:chExt cx="3934460" cy="30797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5632" y="889114"/>
              <a:ext cx="1836851" cy="2926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9885" y="1026439"/>
              <a:ext cx="76466" cy="251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2039" y="889114"/>
              <a:ext cx="1947913" cy="30793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79164" y="1569732"/>
            <a:ext cx="4015727" cy="492250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715" y="445782"/>
            <a:ext cx="571779" cy="2553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6773" y="445782"/>
            <a:ext cx="473798" cy="2553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6305" y="445782"/>
            <a:ext cx="1788845" cy="2942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6731" y="445782"/>
            <a:ext cx="2120163" cy="31814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2529" y="487045"/>
            <a:ext cx="1093597" cy="29041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32315" y="460514"/>
            <a:ext cx="258508" cy="29267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58594" y="978269"/>
            <a:ext cx="10974705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263525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egal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melting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pot,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including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canon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Roman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legislative</a:t>
            </a:r>
            <a:r>
              <a:rPr dirty="0" sz="2400" spc="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collections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like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Great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Placard books,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collections 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jurisprudence,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opinions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legal authors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publications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Hugo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Groot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(Grotius)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marR="17843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mixed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system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 in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Holland, the result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growth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uncoordinated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set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rules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principles,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is referred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Roman-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Dutch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law, a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term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still used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today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South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Africa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marR="508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1638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Holland,</a:t>
            </a:r>
            <a:r>
              <a:rPr dirty="0" sz="24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Zeeland,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West-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Friesland,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decided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Costumen</a:t>
            </a:r>
            <a:r>
              <a:rPr dirty="0" sz="24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city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Antwerp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1582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introduced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territory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countries,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where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trade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business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prevailing’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(‘…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selve</a:t>
            </a:r>
            <a:r>
              <a:rPr dirty="0" sz="2400" spc="-9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Costumen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patria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nostra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andere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landen,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daer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negotie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 koopmanschap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vigeren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’)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marR="732790" indent="-342265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Amsterdam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Ordinance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1643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(followed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new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Ordinance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1659,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force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till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1777)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applied 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insolvency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matters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6845" y="508088"/>
            <a:ext cx="1728063" cy="38008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462" y="508088"/>
            <a:ext cx="543686" cy="2926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4091" y="508088"/>
            <a:ext cx="2423477" cy="36459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5331" y="555383"/>
            <a:ext cx="1252245" cy="33279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7724" y="524979"/>
            <a:ext cx="390562" cy="33538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65221" y="1238896"/>
            <a:ext cx="998664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77470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area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law,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Amsterdam</a:t>
            </a:r>
            <a:r>
              <a:rPr dirty="0" sz="24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Chamber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Abandoned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Insolvent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Estates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Desolate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Boedelskamer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specific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role;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today’s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terms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would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partly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administrative,</a:t>
            </a:r>
            <a:r>
              <a:rPr dirty="0" sz="2400" spc="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partly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institution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Commissioners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(5-7);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appointment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‘curateur’</a:t>
            </a:r>
            <a:r>
              <a:rPr dirty="0" sz="2400" spc="-2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Torquinius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marR="508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Commissioners: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roughly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half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background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(not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judges),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others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were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regents/merchants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Note: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its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territorial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jurisdiction?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orbel"/>
              <a:buChar char="-"/>
            </a:pPr>
            <a:endParaRPr sz="2350">
              <a:latin typeface="Corbel"/>
              <a:cs typeface="Corbel"/>
            </a:endParaRPr>
          </a:p>
          <a:p>
            <a:pPr marL="294005" indent="-281305">
              <a:lnSpc>
                <a:spcPct val="100000"/>
              </a:lnSpc>
              <a:buChar char="-"/>
              <a:tabLst>
                <a:tab pos="294005" algn="l"/>
                <a:tab pos="29464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Note: 6</a:t>
            </a:r>
            <a:r>
              <a:rPr dirty="0" sz="24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September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1956 appointment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4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Orphan’s</a:t>
            </a:r>
            <a:r>
              <a:rPr dirty="0" sz="24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Chamber</a:t>
            </a:r>
            <a:endParaRPr sz="2400">
              <a:latin typeface="Corbel"/>
              <a:cs typeface="Corbel"/>
            </a:endParaRPr>
          </a:p>
          <a:p>
            <a:pPr marL="314325" marR="10350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Weescamer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’)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Jan</a:t>
            </a:r>
            <a:r>
              <a:rPr dirty="0" sz="2400" spc="-1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Verwout,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guardian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Titus, succeeded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guardian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Louis</a:t>
            </a:r>
            <a:r>
              <a:rPr dirty="0" sz="24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Crayers,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April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1658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9577" y="957821"/>
            <a:ext cx="1186649" cy="24083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3677" y="971499"/>
            <a:ext cx="475271" cy="2207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927553" y="1361744"/>
            <a:ext cx="567055" cy="220345"/>
            <a:chOff x="8927553" y="1361744"/>
            <a:chExt cx="567055" cy="22034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7553" y="1372298"/>
              <a:ext cx="54546" cy="20977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1208" y="1361744"/>
              <a:ext cx="483082" cy="18304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3626" y="1361744"/>
            <a:ext cx="1694510" cy="2284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9180" y="1524"/>
            <a:ext cx="5390374" cy="685647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504" y="1013460"/>
            <a:ext cx="7374610" cy="485393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960" y="1027176"/>
            <a:ext cx="6928090" cy="514959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951" y="1158240"/>
            <a:ext cx="6864083" cy="4727434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1070348"/>
            <a:ext cx="2567305" cy="16624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0665" marR="5080" indent="-22796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erzoekschrift</a:t>
            </a:r>
            <a:r>
              <a:rPr dirty="0" sz="18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1800" spc="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cessio bonorum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(‘boedelafstand’) ,</a:t>
            </a:r>
            <a:r>
              <a:rPr dirty="0" sz="18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14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juli 1656</a:t>
            </a:r>
            <a:endParaRPr sz="1800">
              <a:latin typeface="Corbel"/>
              <a:cs typeface="Corbel"/>
            </a:endParaRPr>
          </a:p>
          <a:p>
            <a:pPr marL="240665" marR="170180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Application</a:t>
            </a:r>
            <a:r>
              <a:rPr dirty="0" sz="1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 cessio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bonorum</a:t>
            </a:r>
            <a:r>
              <a:rPr dirty="0" sz="18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, 14</a:t>
            </a:r>
            <a:r>
              <a:rPr dirty="0" sz="1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July</a:t>
            </a:r>
            <a:r>
              <a:rPr dirty="0" sz="18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1656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39" y="188976"/>
            <a:ext cx="4236719" cy="64800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59" y="246405"/>
            <a:ext cx="1825369" cy="3672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029" y="241604"/>
            <a:ext cx="458342" cy="2875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7653" y="262725"/>
            <a:ext cx="1003528" cy="2664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3491" y="267525"/>
            <a:ext cx="1460893" cy="2616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2172" y="262725"/>
            <a:ext cx="462698" cy="33597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1022" y="246405"/>
            <a:ext cx="613206" cy="36727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8496" y="262725"/>
            <a:ext cx="851966" cy="34095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467" y="659257"/>
            <a:ext cx="1027810" cy="17576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005076" y="616856"/>
            <a:ext cx="17411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300" spc="-10">
                <a:solidFill>
                  <a:srgbClr val="BEE961"/>
                </a:solidFill>
                <a:uFill>
                  <a:solidFill>
                    <a:srgbClr val="BEE961"/>
                  </a:solidFill>
                </a:uFill>
                <a:latin typeface="Corbel"/>
                <a:cs typeface="Corbel"/>
                <a:hlinkClick r:id="rId10"/>
              </a:rPr>
              <a:t>document/remdoc/e4704</a:t>
            </a:r>
            <a:endParaRPr sz="1300">
              <a:latin typeface="Corbel"/>
              <a:cs typeface="Corbe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7655" y="1207427"/>
            <a:ext cx="59610" cy="5961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3427" y="1164285"/>
            <a:ext cx="1022769" cy="16024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6409" y="1231557"/>
            <a:ext cx="309499" cy="12463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18499" y="1213840"/>
            <a:ext cx="2194686" cy="142354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4559262" y="1211986"/>
            <a:ext cx="908050" cy="144780"/>
            <a:chOff x="4559262" y="1211986"/>
            <a:chExt cx="908050" cy="144780"/>
          </a:xfrm>
        </p:grpSpPr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9262" y="1211986"/>
              <a:ext cx="125856" cy="1114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120" y="1213840"/>
              <a:ext cx="742797" cy="142354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3427" y="1453146"/>
            <a:ext cx="1107389" cy="21268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59665" y="1440916"/>
            <a:ext cx="772167" cy="208445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873427" y="1742694"/>
            <a:ext cx="893444" cy="161290"/>
            <a:chOff x="873427" y="1742694"/>
            <a:chExt cx="893444" cy="161290"/>
          </a:xfrm>
        </p:grpSpPr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3427" y="1742694"/>
              <a:ext cx="833069" cy="1609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4219" y="1805838"/>
              <a:ext cx="22338" cy="94869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57933" y="1727530"/>
            <a:ext cx="2805633" cy="230797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7554" y="2020023"/>
            <a:ext cx="736315" cy="17318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59877" y="2048014"/>
            <a:ext cx="489203" cy="196926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212390" y="2017090"/>
            <a:ext cx="4909692" cy="23079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7554" y="2322525"/>
            <a:ext cx="660839" cy="160248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1596500" y="2309596"/>
            <a:ext cx="807085" cy="173355"/>
            <a:chOff x="1596500" y="2309596"/>
            <a:chExt cx="807085" cy="173355"/>
          </a:xfrm>
        </p:grpSpPr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6500" y="2309596"/>
              <a:ext cx="762295" cy="17317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1249" y="2384958"/>
              <a:ext cx="22339" cy="94869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57554" y="2599144"/>
            <a:ext cx="1352487" cy="17318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298369" y="2599156"/>
            <a:ext cx="818705" cy="17317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180981" y="2599144"/>
            <a:ext cx="841768" cy="17318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088104" y="2599144"/>
            <a:ext cx="3988219" cy="224916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7549" y="2888703"/>
            <a:ext cx="1315060" cy="22786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272461" y="2888703"/>
            <a:ext cx="2022614" cy="227863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73427" y="3191205"/>
            <a:ext cx="927674" cy="211988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1872348" y="3178276"/>
            <a:ext cx="807085" cy="173355"/>
            <a:chOff x="1872348" y="3178276"/>
            <a:chExt cx="807085" cy="173355"/>
          </a:xfrm>
        </p:grpSpPr>
        <p:pic>
          <p:nvPicPr>
            <p:cNvPr id="39" name="object 3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72348" y="3178276"/>
              <a:ext cx="762292" cy="17317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57094" y="3253638"/>
              <a:ext cx="22339" cy="94869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73427" y="3467836"/>
            <a:ext cx="459945" cy="173177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1409048" y="3467823"/>
            <a:ext cx="807085" cy="173355"/>
            <a:chOff x="1409048" y="3467823"/>
            <a:chExt cx="807085" cy="173355"/>
          </a:xfrm>
        </p:grpSpPr>
        <p:pic>
          <p:nvPicPr>
            <p:cNvPr id="43" name="object 4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09048" y="3467823"/>
              <a:ext cx="762295" cy="17318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93799" y="3543198"/>
              <a:ext cx="22338" cy="94868"/>
            </a:xfrm>
            <a:prstGeom prst="rect">
              <a:avLst/>
            </a:prstGeom>
          </p:spPr>
        </p:pic>
      </p:grpSp>
      <p:pic>
        <p:nvPicPr>
          <p:cNvPr id="45" name="object 45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298993" y="3477818"/>
            <a:ext cx="1131936" cy="195529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73427" y="3757383"/>
            <a:ext cx="964758" cy="173189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73427" y="4059885"/>
            <a:ext cx="468982" cy="214922"/>
          </a:xfrm>
          <a:prstGeom prst="rect">
            <a:avLst/>
          </a:prstGeom>
        </p:spPr>
      </p:pic>
      <p:grpSp>
        <p:nvGrpSpPr>
          <p:cNvPr id="48" name="object 48" descr=""/>
          <p:cNvGrpSpPr/>
          <p:nvPr/>
        </p:nvGrpSpPr>
        <p:grpSpPr>
          <a:xfrm>
            <a:off x="1422764" y="4046956"/>
            <a:ext cx="807085" cy="173355"/>
            <a:chOff x="1422764" y="4046956"/>
            <a:chExt cx="807085" cy="173355"/>
          </a:xfrm>
        </p:grpSpPr>
        <p:pic>
          <p:nvPicPr>
            <p:cNvPr id="49" name="object 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22764" y="4046956"/>
              <a:ext cx="762295" cy="17317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07515" y="4122318"/>
              <a:ext cx="22338" cy="94868"/>
            </a:xfrm>
            <a:prstGeom prst="rect">
              <a:avLst/>
            </a:prstGeom>
          </p:spPr>
        </p:pic>
      </p:grpSp>
      <p:pic>
        <p:nvPicPr>
          <p:cNvPr id="51" name="object 51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3427" y="4349445"/>
            <a:ext cx="327727" cy="157314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80073" y="4346499"/>
            <a:ext cx="750224" cy="208813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102713" y="4336503"/>
            <a:ext cx="383171" cy="173189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574213" y="4349445"/>
            <a:ext cx="438340" cy="157314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873427" y="4638294"/>
            <a:ext cx="1016635" cy="161290"/>
            <a:chOff x="873427" y="4638294"/>
            <a:chExt cx="1016635" cy="161290"/>
          </a:xfrm>
        </p:grpSpPr>
        <p:pic>
          <p:nvPicPr>
            <p:cNvPr id="56" name="object 5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73427" y="4638294"/>
              <a:ext cx="959699" cy="16095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67663" y="4701438"/>
              <a:ext cx="22338" cy="94868"/>
            </a:xfrm>
            <a:prstGeom prst="rect">
              <a:avLst/>
            </a:prstGeom>
          </p:spPr>
        </p:pic>
      </p:grpSp>
      <p:pic>
        <p:nvPicPr>
          <p:cNvPr id="58" name="object 58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979851" y="4626064"/>
            <a:ext cx="722696" cy="173189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2769019" y="4626064"/>
            <a:ext cx="5274945" cy="225425"/>
            <a:chOff x="2769019" y="4626064"/>
            <a:chExt cx="5274945" cy="225425"/>
          </a:xfrm>
        </p:grpSpPr>
        <p:pic>
          <p:nvPicPr>
            <p:cNvPr id="60" name="object 6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69019" y="4681677"/>
              <a:ext cx="1121689" cy="16930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10977" y="4729175"/>
              <a:ext cx="51854" cy="1704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982224" y="4626064"/>
              <a:ext cx="2103856" cy="22491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07061" y="4729175"/>
              <a:ext cx="51854" cy="1704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84302" y="4681677"/>
              <a:ext cx="529666" cy="16319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34949" y="4729175"/>
              <a:ext cx="51854" cy="1704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12190" y="4681677"/>
              <a:ext cx="745134" cy="16319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83817" y="4729175"/>
              <a:ext cx="51854" cy="1704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61058" y="4636071"/>
              <a:ext cx="382739" cy="206095"/>
            </a:xfrm>
            <a:prstGeom prst="rect">
              <a:avLst/>
            </a:prstGeom>
          </p:spPr>
        </p:pic>
      </p:grpSp>
      <p:pic>
        <p:nvPicPr>
          <p:cNvPr id="69" name="object 6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132241" y="4626064"/>
            <a:ext cx="762279" cy="173189"/>
          </a:xfrm>
          <a:prstGeom prst="rect">
            <a:avLst/>
          </a:prstGeom>
        </p:spPr>
      </p:pic>
      <p:grpSp>
        <p:nvGrpSpPr>
          <p:cNvPr id="70" name="object 70" descr=""/>
          <p:cNvGrpSpPr/>
          <p:nvPr/>
        </p:nvGrpSpPr>
        <p:grpSpPr>
          <a:xfrm>
            <a:off x="8974746" y="4626064"/>
            <a:ext cx="2538730" cy="225425"/>
            <a:chOff x="8974746" y="4626064"/>
            <a:chExt cx="2538730" cy="225425"/>
          </a:xfrm>
        </p:grpSpPr>
        <p:pic>
          <p:nvPicPr>
            <p:cNvPr id="71" name="object 7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974746" y="4636071"/>
              <a:ext cx="1282522" cy="21490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278249" y="4729175"/>
              <a:ext cx="51853" cy="1704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356087" y="4626064"/>
              <a:ext cx="1157376" cy="218808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864021" y="4915636"/>
            <a:ext cx="6275070" cy="225425"/>
            <a:chOff x="864021" y="4915636"/>
            <a:chExt cx="6275070" cy="225425"/>
          </a:xfrm>
        </p:grpSpPr>
        <p:pic>
          <p:nvPicPr>
            <p:cNvPr id="75" name="object 75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4021" y="4925618"/>
              <a:ext cx="1618917" cy="21493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05849" y="5018735"/>
              <a:ext cx="51854" cy="1704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590736" y="4925618"/>
              <a:ext cx="791768" cy="206108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03485" y="5018735"/>
              <a:ext cx="51854" cy="1704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88372" y="4925618"/>
              <a:ext cx="803160" cy="20881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311789" y="5018735"/>
              <a:ext cx="51854" cy="17043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386453" y="4915636"/>
              <a:ext cx="2366721" cy="22491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77621" y="5018735"/>
              <a:ext cx="51854" cy="1704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57265" y="4925618"/>
              <a:ext cx="281277" cy="206108"/>
            </a:xfrm>
            <a:prstGeom prst="rect">
              <a:avLst/>
            </a:prstGeom>
          </p:spPr>
        </p:pic>
      </p:grpSp>
      <p:pic>
        <p:nvPicPr>
          <p:cNvPr id="84" name="object 84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226986" y="4915636"/>
            <a:ext cx="722680" cy="173177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016151" y="4915623"/>
            <a:ext cx="3187013" cy="224929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64021" y="5260809"/>
            <a:ext cx="265389" cy="160477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202829" y="5205183"/>
            <a:ext cx="891486" cy="173189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2159421" y="5215178"/>
            <a:ext cx="3826510" cy="215265"/>
            <a:chOff x="2159421" y="5215178"/>
            <a:chExt cx="3826510" cy="215265"/>
          </a:xfrm>
        </p:grpSpPr>
        <p:pic>
          <p:nvPicPr>
            <p:cNvPr id="89" name="object 8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159421" y="5215178"/>
              <a:ext cx="1300007" cy="21493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79685" y="5308295"/>
              <a:ext cx="51854" cy="1704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557168" y="5215178"/>
              <a:ext cx="2428722" cy="214934"/>
            </a:xfrm>
            <a:prstGeom prst="rect">
              <a:avLst/>
            </a:prstGeom>
          </p:spPr>
        </p:pic>
      </p:grpSp>
      <p:pic>
        <p:nvPicPr>
          <p:cNvPr id="92" name="object 92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071793" y="5205183"/>
            <a:ext cx="718769" cy="227863"/>
          </a:xfrm>
          <a:prstGeom prst="rect">
            <a:avLst/>
          </a:prstGeom>
        </p:spPr>
      </p:pic>
      <p:grpSp>
        <p:nvGrpSpPr>
          <p:cNvPr id="93" name="object 93" descr=""/>
          <p:cNvGrpSpPr/>
          <p:nvPr/>
        </p:nvGrpSpPr>
        <p:grpSpPr>
          <a:xfrm>
            <a:off x="6868579" y="5215178"/>
            <a:ext cx="1530350" cy="215265"/>
            <a:chOff x="6868579" y="5215178"/>
            <a:chExt cx="1530350" cy="215265"/>
          </a:xfrm>
        </p:grpSpPr>
        <p:pic>
          <p:nvPicPr>
            <p:cNvPr id="94" name="object 9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868579" y="5215178"/>
              <a:ext cx="1165897" cy="214934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54733" y="5308295"/>
              <a:ext cx="51853" cy="1704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129397" y="5260810"/>
              <a:ext cx="269494" cy="163182"/>
            </a:xfrm>
            <a:prstGeom prst="rect">
              <a:avLst/>
            </a:prstGeom>
          </p:spPr>
        </p:pic>
      </p:grpSp>
      <p:pic>
        <p:nvPicPr>
          <p:cNvPr id="97" name="object 97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458327" y="5217414"/>
            <a:ext cx="874267" cy="215633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410610" y="5215178"/>
            <a:ext cx="1213319" cy="214934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71664" y="5504751"/>
            <a:ext cx="1349208" cy="208800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0697349" y="5205183"/>
            <a:ext cx="557034" cy="227863"/>
          </a:xfrm>
          <a:prstGeom prst="rect">
            <a:avLst/>
          </a:prstGeom>
        </p:spPr>
      </p:pic>
      <p:grpSp>
        <p:nvGrpSpPr>
          <p:cNvPr id="101" name="object 101" descr=""/>
          <p:cNvGrpSpPr/>
          <p:nvPr/>
        </p:nvGrpSpPr>
        <p:grpSpPr>
          <a:xfrm>
            <a:off x="873427" y="5797241"/>
            <a:ext cx="1196975" cy="160655"/>
            <a:chOff x="873427" y="5797241"/>
            <a:chExt cx="1196975" cy="160655"/>
          </a:xfrm>
        </p:grpSpPr>
        <p:pic>
          <p:nvPicPr>
            <p:cNvPr id="102" name="object 102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73427" y="5797241"/>
              <a:ext cx="1139571" cy="16025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47495" y="5859678"/>
              <a:ext cx="22338" cy="94869"/>
            </a:xfrm>
            <a:prstGeom prst="rect">
              <a:avLst/>
            </a:prstGeom>
          </p:spPr>
        </p:pic>
      </p:grpSp>
      <p:pic>
        <p:nvPicPr>
          <p:cNvPr id="104" name="object 104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73427" y="6073868"/>
            <a:ext cx="1533210" cy="173184"/>
          </a:xfrm>
          <a:prstGeom prst="rect">
            <a:avLst/>
          </a:prstGeom>
        </p:spPr>
      </p:pic>
      <p:sp>
        <p:nvSpPr>
          <p:cNvPr id="105" name="object 105" descr=""/>
          <p:cNvSpPr txBox="1"/>
          <p:nvPr/>
        </p:nvSpPr>
        <p:spPr>
          <a:xfrm>
            <a:off x="2460751" y="5990624"/>
            <a:ext cx="25349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900" spc="-10">
                <a:solidFill>
                  <a:srgbClr val="BEE961"/>
                </a:solidFill>
                <a:uFill>
                  <a:solidFill>
                    <a:srgbClr val="BEE961"/>
                  </a:solidFill>
                </a:uFill>
                <a:latin typeface="Corbel"/>
                <a:cs typeface="Corbel"/>
                <a:hlinkClick r:id="rId10"/>
              </a:rPr>
              <a:t>document/remdoc/e4704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526" y="323385"/>
            <a:ext cx="10605770" cy="610806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10"/>
              </a:spcBef>
            </a:pP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Hooghe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Overicheijt</a:t>
            </a:r>
            <a:endParaRPr sz="1900">
              <a:latin typeface="Corbel"/>
              <a:cs typeface="Corbel"/>
            </a:endParaRPr>
          </a:p>
          <a:p>
            <a:pPr marL="12700" marR="5080" indent="635">
              <a:lnSpc>
                <a:spcPct val="140000"/>
              </a:lnSpc>
              <a:spcBef>
                <a:spcPts val="5"/>
              </a:spcBef>
            </a:pP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Geeft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reverentelick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kennen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Rijn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woonende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Amsterdam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hij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suppliant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door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verliesen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geleden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negotie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alsmede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schaden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verliesen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zee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soodanigen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ongelegentheijt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5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geraeckt,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hem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niet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mogelijck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sijne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crediteuren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konnen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voldoen,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alsoo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deselve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sijne crediteuren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naemen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d'Heer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Burgemr.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Cornelis</a:t>
            </a:r>
            <a:r>
              <a:rPr dirty="0" sz="19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Witsen,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Isaacq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Hertsbeecq,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Mr.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Daniel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Francen, Gerbant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Ornia,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Hiskia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1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Vuijlenburch,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Geert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Dircx,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Gerrit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Boelissen,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andere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wel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behoorden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daer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op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reguardt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nemen,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echter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sulcx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hij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wert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gedreijcht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selve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sullen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werden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overvallen, oirseacke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waeromme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suppliant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genootsaeckt</a:t>
            </a:r>
            <a:r>
              <a:rPr dirty="0" sz="19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sich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addresseren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Ho.</a:t>
            </a:r>
            <a:r>
              <a:rPr dirty="0" sz="19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Overicheijt</a:t>
            </a:r>
            <a:r>
              <a:rPr dirty="0" sz="1900" spc="50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oijtmoedelick</a:t>
            </a:r>
            <a:r>
              <a:rPr dirty="0" sz="19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versouckende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brieven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cessie,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committimus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Gerechte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Amsterdam,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d'welck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doende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recht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N.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Geltsack</a:t>
            </a:r>
            <a:endParaRPr sz="1900">
              <a:latin typeface="Corbel"/>
              <a:cs typeface="Corbel"/>
            </a:endParaRPr>
          </a:p>
          <a:p>
            <a:pPr marL="12700" marR="387350">
              <a:lnSpc>
                <a:spcPct val="140000"/>
              </a:lnSpc>
            </a:pP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[i.m.]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Fiat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advijs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Burgemeesteren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Regeerders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gedaen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Hoogen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Rade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Haghe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desen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xviiii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Julij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1656,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Iman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Cau.</a:t>
            </a:r>
            <a:endParaRPr sz="1900">
              <a:latin typeface="Corbel"/>
              <a:cs typeface="Corbel"/>
            </a:endParaRPr>
          </a:p>
          <a:p>
            <a:pPr marL="12700" marR="638810">
              <a:lnSpc>
                <a:spcPct val="140000"/>
              </a:lnSpc>
              <a:spcBef>
                <a:spcPts val="5"/>
              </a:spcBef>
            </a:pP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Gesien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rescriptie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fiat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mandement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cessie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committimus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aen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9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Gerechte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Amsterdam.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Gedaan</a:t>
            </a:r>
            <a:r>
              <a:rPr dirty="0" sz="19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hoogen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Rade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Hollant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desen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viii</a:t>
            </a:r>
            <a:r>
              <a:rPr dirty="0" sz="19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Augustii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1656,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Iam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Cau.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739" y="322484"/>
            <a:ext cx="10629265" cy="570293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 High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endParaRPr sz="1900">
              <a:latin typeface="Corbel"/>
              <a:cs typeface="Corbe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Rembrant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Rijn,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residing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Amsterdam,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respectfully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acknowledges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applicant,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due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losses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suffered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business,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well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damages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losses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sea,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has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come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into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much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difficulty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impossible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him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pay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creditors,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therefore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these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creditors,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namely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Burgomaster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Cornelis</a:t>
            </a:r>
            <a:r>
              <a:rPr dirty="0" sz="19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Witsen,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Isaacq</a:t>
            </a:r>
            <a:r>
              <a:rPr dirty="0" sz="19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Hersbeecq,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Mr.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Daniel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Francen,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Gerbrandt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Ornia,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Hiskia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1900" spc="-1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Vuijlenburch,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Geert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Dircx,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Gerrit Boelissen,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others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take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into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consideration,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situation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exposed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surprise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threats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aforementioned,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reason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applicant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obliged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address</a:t>
            </a:r>
            <a:r>
              <a:rPr dirty="0" sz="19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himself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2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Your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Hon.</a:t>
            </a:r>
            <a:endParaRPr sz="1900">
              <a:latin typeface="Corbel"/>
              <a:cs typeface="Corbel"/>
            </a:endParaRPr>
          </a:p>
          <a:p>
            <a:pPr marL="12700" marR="243840">
              <a:lnSpc>
                <a:spcPct val="140000"/>
              </a:lnSpc>
            </a:pP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Magistracy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humbly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petition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letter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cession,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jurisdiction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transferred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 Court,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H.</a:t>
            </a:r>
            <a:r>
              <a:rPr dirty="0" sz="19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Geltsack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1656</a:t>
            </a:r>
            <a:endParaRPr sz="1900">
              <a:latin typeface="Corbel"/>
              <a:cs typeface="Corbel"/>
            </a:endParaRPr>
          </a:p>
          <a:p>
            <a:pPr marL="12700" marR="105410">
              <a:lnSpc>
                <a:spcPct val="140000"/>
              </a:lnSpc>
              <a:spcBef>
                <a:spcPts val="5"/>
              </a:spcBef>
            </a:pP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[in</a:t>
            </a:r>
            <a:r>
              <a:rPr dirty="0" sz="19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margin:]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[1]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Disposition: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asked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advice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burgomasters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magistrates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Amsterdam.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Enacted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19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High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dirty="0" sz="19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Hague,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14</a:t>
            </a:r>
            <a:r>
              <a:rPr dirty="0" sz="19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July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1656.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Iman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Cau.</a:t>
            </a:r>
            <a:endParaRPr sz="1900">
              <a:latin typeface="Corbel"/>
              <a:cs typeface="Corbel"/>
            </a:endParaRPr>
          </a:p>
          <a:p>
            <a:pPr marL="12700" marR="214629" indent="-635">
              <a:lnSpc>
                <a:spcPct val="140000"/>
              </a:lnSpc>
            </a:pP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[2]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consequence</a:t>
            </a:r>
            <a:r>
              <a:rPr dirty="0" sz="19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reply</a:t>
            </a:r>
            <a:r>
              <a:rPr dirty="0" sz="19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received,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letters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cessio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granted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transfer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jurisdiction</a:t>
            </a:r>
            <a:r>
              <a:rPr dirty="0" sz="19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19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dirty="0" sz="19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Amsterdam.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Enacted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High</a:t>
            </a:r>
            <a:r>
              <a:rPr dirty="0" sz="19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19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Hollant</a:t>
            </a:r>
            <a:r>
              <a:rPr dirty="0" sz="19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dirty="0" sz="19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>
                <a:solidFill>
                  <a:srgbClr val="FFFFFF"/>
                </a:solidFill>
                <a:latin typeface="Corbel"/>
                <a:cs typeface="Corbel"/>
              </a:rPr>
              <a:t>August</a:t>
            </a:r>
            <a:r>
              <a:rPr dirty="0" sz="19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orbel"/>
                <a:cs typeface="Corbel"/>
              </a:rPr>
              <a:t>1656.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37" y="1065776"/>
            <a:ext cx="2976880" cy="12807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121285" indent="-22796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oedelbeschrijving</a:t>
            </a:r>
            <a:r>
              <a:rPr dirty="0" sz="20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25</a:t>
            </a:r>
            <a:r>
              <a:rPr dirty="0" sz="20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26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juli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1656</a:t>
            </a:r>
            <a:endParaRPr sz="2000">
              <a:latin typeface="Corbel"/>
              <a:cs typeface="Corbel"/>
            </a:endParaRPr>
          </a:p>
          <a:p>
            <a:pPr marL="240665" marR="508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Inventory</a:t>
            </a:r>
            <a:r>
              <a:rPr dirty="0" sz="20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estate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25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and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26</a:t>
            </a:r>
            <a:r>
              <a:rPr dirty="0" sz="20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July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1956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39" y="188976"/>
            <a:ext cx="4236719" cy="64800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970375"/>
            <a:ext cx="2513965" cy="82740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Laa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tste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pagina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(p.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20)</a:t>
            </a:r>
            <a:endParaRPr sz="20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Last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page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(p.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20)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3276" y="188976"/>
            <a:ext cx="4236707" cy="64800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6959" y="213602"/>
            <a:ext cx="9858375" cy="6428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Dutch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text</a:t>
            </a:r>
            <a:endParaRPr sz="2000">
              <a:latin typeface="Corbel"/>
              <a:cs typeface="Corbel"/>
            </a:endParaRPr>
          </a:p>
          <a:p>
            <a:pPr marL="148590" indent="-136525">
              <a:lnSpc>
                <a:spcPct val="100000"/>
              </a:lnSpc>
              <a:spcBef>
                <a:spcPts val="5"/>
              </a:spcBef>
              <a:buChar char="-"/>
              <a:tabLst>
                <a:tab pos="149225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‘door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verliesen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geleden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negotie'</a:t>
            </a:r>
            <a:endParaRPr sz="2000">
              <a:latin typeface="Corbel"/>
              <a:cs typeface="Corbel"/>
            </a:endParaRPr>
          </a:p>
          <a:p>
            <a:pPr marL="148590" indent="-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'alsmede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schade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verliesen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bij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dirty="0" sz="20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zee’</a:t>
            </a:r>
            <a:endParaRPr sz="2000">
              <a:latin typeface="Corbel"/>
              <a:cs typeface="Corbel"/>
            </a:endParaRPr>
          </a:p>
          <a:p>
            <a:pPr marL="148590" indent="-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‘wert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gedreijcht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selve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sullen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werden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overvallen’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orbel"/>
              <a:buChar char="-"/>
            </a:pPr>
            <a:endParaRPr sz="19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Causes</a:t>
            </a:r>
            <a:endParaRPr sz="2000">
              <a:latin typeface="Corbel"/>
              <a:cs typeface="Corbe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‘due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losses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suffered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business'</a:t>
            </a:r>
            <a:endParaRPr sz="2000">
              <a:latin typeface="Corbel"/>
              <a:cs typeface="Corbe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'as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well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damages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losses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sea’</a:t>
            </a:r>
            <a:endParaRPr sz="2000">
              <a:latin typeface="Corbel"/>
              <a:cs typeface="Corbe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'threatened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creditors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captured'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orbel"/>
              <a:buChar char="-"/>
            </a:pPr>
            <a:endParaRPr sz="19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Comparison:</a:t>
            </a:r>
            <a:endParaRPr sz="2000">
              <a:latin typeface="Corbel"/>
              <a:cs typeface="Corbel"/>
            </a:endParaRPr>
          </a:p>
          <a:p>
            <a:pPr marL="12700" marR="177800" indent="-635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‘negotie’,</a:t>
            </a:r>
            <a:r>
              <a:rPr dirty="0" sz="20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general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means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‘trade’.</a:t>
            </a:r>
            <a:r>
              <a:rPr dirty="0" sz="20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indeed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trader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art?</a:t>
            </a:r>
            <a:r>
              <a:rPr dirty="0" sz="20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meant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his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general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business: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lack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new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commissions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paintings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etchings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lack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pupils?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orbel"/>
              <a:buChar char="-"/>
            </a:pPr>
            <a:endParaRPr sz="1950">
              <a:latin typeface="Corbel"/>
              <a:cs typeface="Corbel"/>
            </a:endParaRPr>
          </a:p>
          <a:p>
            <a:pPr marL="12700" marR="5080" indent="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investments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ships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share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company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cargo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ships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loses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sea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own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could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been lost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because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shipwreck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during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transport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sea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(‘Zuiderzee’).</a:t>
            </a:r>
            <a:r>
              <a:rPr dirty="0" sz="20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Or: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just</a:t>
            </a:r>
            <a:r>
              <a:rPr dirty="0" sz="20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standard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sentence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standard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form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used?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orbel"/>
              <a:buChar char="-"/>
            </a:pPr>
            <a:endParaRPr sz="1950">
              <a:latin typeface="Corbel"/>
              <a:cs typeface="Corbel"/>
            </a:endParaRPr>
          </a:p>
          <a:p>
            <a:pPr algn="just" marL="12700" marR="165100" indent="128270">
              <a:lnSpc>
                <a:spcPct val="100000"/>
              </a:lnSpc>
              <a:buChar char="-"/>
              <a:tabLst>
                <a:tab pos="14097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Some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mindreading: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toppainter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wish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 dishonered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having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go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jail,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then: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would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continue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training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pupils?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would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take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care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little child?</a:t>
            </a:r>
            <a:r>
              <a:rPr dirty="0" sz="2000" spc="-10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cessio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bonorum include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public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shaming?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5" y="0"/>
            <a:ext cx="10991087" cy="685799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420" y="938504"/>
            <a:ext cx="6562725" cy="723265"/>
            <a:chOff x="216420" y="938504"/>
            <a:chExt cx="6562725" cy="723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20" y="1181112"/>
              <a:ext cx="1909559" cy="4754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859" y="957707"/>
              <a:ext cx="1489175" cy="272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2236" y="1194815"/>
              <a:ext cx="673595" cy="46634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2459" y="938504"/>
              <a:ext cx="253250" cy="222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2264" y="1194816"/>
              <a:ext cx="1176527" cy="4587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2602" y="977658"/>
              <a:ext cx="756029" cy="183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8939" y="1208532"/>
              <a:ext cx="568451" cy="4251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8744" y="1074686"/>
              <a:ext cx="148831" cy="186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6872" y="1220724"/>
              <a:ext cx="467867" cy="4358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6460" y="958596"/>
              <a:ext cx="47472" cy="73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7644" y="1194815"/>
              <a:ext cx="1990343" cy="4648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7803" y="942225"/>
              <a:ext cx="1570520" cy="2192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8992" y="1181112"/>
              <a:ext cx="1808987" cy="4785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99228" y="942225"/>
              <a:ext cx="1389176" cy="2884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0883" y="1220724"/>
              <a:ext cx="467867" cy="43586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0434" y="958596"/>
              <a:ext cx="47485" cy="73520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236220" y="1600593"/>
            <a:ext cx="8472170" cy="717550"/>
            <a:chOff x="236220" y="1600593"/>
            <a:chExt cx="8472170" cy="717550"/>
          </a:xfrm>
        </p:grpSpPr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220" y="1853184"/>
              <a:ext cx="812291" cy="46177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940" y="1616964"/>
              <a:ext cx="391551" cy="202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4088" y="1853184"/>
              <a:ext cx="1048511" cy="46481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323" y="1600593"/>
              <a:ext cx="628611" cy="2192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1716" y="1853184"/>
              <a:ext cx="1734299" cy="46481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2460" y="1600593"/>
              <a:ext cx="1313586" cy="2192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1592" y="1866900"/>
              <a:ext cx="568439" cy="42519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41396" y="1733054"/>
              <a:ext cx="148831" cy="186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63252" y="1839468"/>
              <a:ext cx="1132319" cy="47853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73996" y="1600593"/>
              <a:ext cx="711555" cy="2884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61816" y="1853184"/>
              <a:ext cx="1734311" cy="46481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72572" y="1600593"/>
              <a:ext cx="1313586" cy="2192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60848" y="1879091"/>
              <a:ext cx="467867" cy="43585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70436" y="1616964"/>
              <a:ext cx="47472" cy="73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32475" y="1840991"/>
              <a:ext cx="1876043" cy="47701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42699" y="1600593"/>
              <a:ext cx="1455280" cy="2847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64096" y="1853184"/>
              <a:ext cx="1776971" cy="46481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4318" y="1600593"/>
              <a:ext cx="1356817" cy="2192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40267" y="1879091"/>
              <a:ext cx="467867" cy="43585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49818" y="1616964"/>
              <a:ext cx="47484" cy="73520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236220" y="2255240"/>
            <a:ext cx="6910070" cy="723265"/>
            <a:chOff x="236220" y="2255240"/>
            <a:chExt cx="6910070" cy="723265"/>
          </a:xfrm>
        </p:grpSpPr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6220" y="2511552"/>
              <a:ext cx="1115567" cy="46177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6940" y="2275332"/>
              <a:ext cx="694877" cy="202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6507" y="2511552"/>
              <a:ext cx="707135" cy="45110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26734" y="2329370"/>
              <a:ext cx="287338" cy="1488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99031" y="2511552"/>
              <a:ext cx="1170431" cy="45872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9267" y="2294394"/>
              <a:ext cx="750227" cy="18379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5040" y="2525268"/>
              <a:ext cx="568439" cy="42518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4843" y="2391422"/>
              <a:ext cx="148831" cy="1860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56700" y="2499360"/>
              <a:ext cx="1184135" cy="47701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67444" y="2258961"/>
              <a:ext cx="762863" cy="2847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93376" y="2511552"/>
              <a:ext cx="1078979" cy="46634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03066" y="2255240"/>
              <a:ext cx="659320" cy="2229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35552" y="2511552"/>
              <a:ext cx="707135" cy="45110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45775" y="2329370"/>
              <a:ext cx="287337" cy="1488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18075" y="2511552"/>
              <a:ext cx="1365503" cy="46481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28299" y="2258974"/>
              <a:ext cx="945311" cy="21921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52872" y="2503932"/>
              <a:ext cx="486155" cy="47091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63806" y="2271610"/>
              <a:ext cx="65328" cy="2512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542787" y="2499360"/>
              <a:ext cx="1514855" cy="46328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53011" y="2329370"/>
              <a:ext cx="1094477" cy="2142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659879" y="2503932"/>
              <a:ext cx="486155" cy="47091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869735" y="2271610"/>
              <a:ext cx="65328" cy="251231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236220" y="2917329"/>
            <a:ext cx="2978150" cy="717550"/>
            <a:chOff x="236220" y="2917329"/>
            <a:chExt cx="2978150" cy="717550"/>
          </a:xfrm>
        </p:grpSpPr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36220" y="3156203"/>
              <a:ext cx="1063739" cy="47853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6940" y="2917329"/>
              <a:ext cx="643366" cy="28842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9932" y="3157727"/>
              <a:ext cx="2167127" cy="46329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90158" y="2987738"/>
              <a:ext cx="1746931" cy="21429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66059" y="3171443"/>
              <a:ext cx="448055" cy="445007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76003" y="3012732"/>
              <a:ext cx="28270" cy="120103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224027" y="3571976"/>
            <a:ext cx="6573520" cy="723265"/>
            <a:chOff x="224027" y="3571976"/>
            <a:chExt cx="6573520" cy="723265"/>
          </a:xfrm>
        </p:grpSpPr>
        <p:pic>
          <p:nvPicPr>
            <p:cNvPr id="71" name="object 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4027" y="3829811"/>
              <a:ext cx="536447" cy="44957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35038" y="3649814"/>
              <a:ext cx="115784" cy="1413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2828" y="3814584"/>
              <a:ext cx="1723631" cy="47547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43536" y="3591178"/>
              <a:ext cx="1302865" cy="2729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37944" y="3828287"/>
              <a:ext cx="981455" cy="46481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48179" y="3575710"/>
              <a:ext cx="561276" cy="21921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491740" y="3828287"/>
              <a:ext cx="818387" cy="45871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02534" y="3611130"/>
              <a:ext cx="397649" cy="18379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62655" y="3814584"/>
              <a:ext cx="1440167" cy="48004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72358" y="3571976"/>
              <a:ext cx="1020902" cy="2921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008119" y="3817620"/>
              <a:ext cx="472439" cy="45719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217847" y="3671100"/>
              <a:ext cx="53136" cy="17814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169663" y="3828288"/>
              <a:ext cx="707135" cy="451091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80458" y="3646106"/>
              <a:ext cx="286080" cy="14881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44568" y="3828287"/>
              <a:ext cx="981455" cy="46481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54803" y="3575710"/>
              <a:ext cx="561276" cy="2192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190744" y="3814571"/>
              <a:ext cx="1606295" cy="47853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400967" y="3575710"/>
              <a:ext cx="1185917" cy="288416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234695" y="4230344"/>
            <a:ext cx="6430010" cy="723265"/>
            <a:chOff x="234695" y="4230344"/>
            <a:chExt cx="6430010" cy="723265"/>
          </a:xfrm>
        </p:grpSpPr>
        <p:pic>
          <p:nvPicPr>
            <p:cNvPr id="90" name="object 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34695" y="4488180"/>
              <a:ext cx="534923" cy="44957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4708" y="4304474"/>
              <a:ext cx="115044" cy="14509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52627" y="4474476"/>
              <a:ext cx="984504" cy="47395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63348" y="4250436"/>
              <a:ext cx="563838" cy="26833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00328" y="4486656"/>
              <a:ext cx="1252715" cy="46481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310554" y="4234078"/>
              <a:ext cx="832481" cy="21921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010156" y="4486668"/>
              <a:ext cx="824483" cy="45871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220379" y="4269498"/>
              <a:ext cx="404317" cy="18379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6312" y="4486656"/>
              <a:ext cx="673607" cy="46634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706547" y="4230344"/>
              <a:ext cx="253250" cy="22294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802635" y="4486656"/>
              <a:ext cx="819911" cy="46481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013151" y="4234078"/>
              <a:ext cx="399236" cy="21921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296424" y="4472952"/>
              <a:ext cx="1502651" cy="47852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06647" y="4234078"/>
              <a:ext cx="1082852" cy="28841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475987" y="4479036"/>
              <a:ext cx="553199" cy="470915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686922" y="4246727"/>
              <a:ext cx="131470" cy="25121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634484" y="4486656"/>
              <a:ext cx="729983" cy="461759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845418" y="4249839"/>
              <a:ext cx="309308" cy="20345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013959" y="4486656"/>
              <a:ext cx="697991" cy="46481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224230" y="4234078"/>
              <a:ext cx="277371" cy="21921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366004" y="4486656"/>
              <a:ext cx="1167383" cy="464819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576341" y="4234078"/>
              <a:ext cx="746785" cy="21921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111240" y="4479036"/>
              <a:ext cx="553199" cy="47091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320790" y="4246727"/>
              <a:ext cx="132689" cy="251218"/>
            </a:xfrm>
            <a:prstGeom prst="rect">
              <a:avLst/>
            </a:prstGeom>
          </p:spPr>
        </p:pic>
      </p:grpSp>
      <p:grpSp>
        <p:nvGrpSpPr>
          <p:cNvPr id="114" name="object 114" descr=""/>
          <p:cNvGrpSpPr/>
          <p:nvPr/>
        </p:nvGrpSpPr>
        <p:grpSpPr>
          <a:xfrm>
            <a:off x="220979" y="4888712"/>
            <a:ext cx="8418830" cy="723265"/>
            <a:chOff x="220979" y="4888712"/>
            <a:chExt cx="8418830" cy="723265"/>
          </a:xfrm>
        </p:grpSpPr>
        <p:pic>
          <p:nvPicPr>
            <p:cNvPr id="115" name="object 11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20979" y="5134355"/>
              <a:ext cx="534923" cy="461771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1761" y="4962842"/>
              <a:ext cx="113106" cy="20656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00811" y="5145023"/>
              <a:ext cx="1524000" cy="466343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11253" y="4888712"/>
              <a:ext cx="1103507" cy="22294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94104" y="5145023"/>
              <a:ext cx="944867" cy="46481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803768" y="4892446"/>
              <a:ext cx="525602" cy="21921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226563" y="5131307"/>
              <a:ext cx="1461515" cy="478535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437358" y="4892433"/>
              <a:ext cx="1040566" cy="28842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5004" y="5145023"/>
              <a:ext cx="673595" cy="46634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75227" y="4888712"/>
              <a:ext cx="253250" cy="22294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692651" y="5131307"/>
              <a:ext cx="1603247" cy="478535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902811" y="4892446"/>
              <a:ext cx="1182928" cy="28841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972811" y="5137403"/>
              <a:ext cx="553211" cy="470915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183746" y="4905095"/>
              <a:ext cx="131470" cy="25121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132832" y="5145023"/>
              <a:ext cx="1571243" cy="464819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343436" y="4892446"/>
              <a:ext cx="1150886" cy="21921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358127" y="5145036"/>
              <a:ext cx="842771" cy="451091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568732" y="4962842"/>
              <a:ext cx="422452" cy="14881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864096" y="5131307"/>
              <a:ext cx="1719059" cy="480059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074471" y="4888712"/>
              <a:ext cx="1298968" cy="29215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53399" y="5137403"/>
              <a:ext cx="486155" cy="470915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363255" y="4905095"/>
              <a:ext cx="65328" cy="251218"/>
            </a:xfrm>
            <a:prstGeom prst="rect">
              <a:avLst/>
            </a:prstGeom>
          </p:spPr>
        </p:pic>
      </p:grpSp>
      <p:grpSp>
        <p:nvGrpSpPr>
          <p:cNvPr id="137" name="object 137" descr=""/>
          <p:cNvGrpSpPr/>
          <p:nvPr/>
        </p:nvGrpSpPr>
        <p:grpSpPr>
          <a:xfrm>
            <a:off x="236220" y="5550801"/>
            <a:ext cx="7859395" cy="717550"/>
            <a:chOff x="236220" y="5550801"/>
            <a:chExt cx="7859395" cy="717550"/>
          </a:xfrm>
        </p:grpSpPr>
        <p:pic>
          <p:nvPicPr>
            <p:cNvPr id="138" name="object 13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36220" y="5803392"/>
              <a:ext cx="1283207" cy="464819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46940" y="5550814"/>
              <a:ext cx="862467" cy="21921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164336" y="5803392"/>
              <a:ext cx="672083" cy="458723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74851" y="5586234"/>
              <a:ext cx="251302" cy="18379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05712" y="5803392"/>
              <a:ext cx="1626107" cy="45110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715938" y="5621210"/>
              <a:ext cx="1205720" cy="14881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808731" y="5789676"/>
              <a:ext cx="1796795" cy="478535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019526" y="5550814"/>
              <a:ext cx="1375943" cy="28841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218431" y="5804916"/>
              <a:ext cx="524255" cy="461771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429480" y="5563463"/>
              <a:ext cx="103136" cy="20284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383036" y="5803392"/>
              <a:ext cx="711695" cy="461771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592688" y="5567172"/>
              <a:ext cx="291769" cy="20285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771643" y="5791200"/>
              <a:ext cx="1367027" cy="477011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982438" y="5550801"/>
              <a:ext cx="945692" cy="28471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800343" y="5803392"/>
              <a:ext cx="1065263" cy="464819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6010567" y="5550814"/>
              <a:ext cx="644664" cy="21921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6533387" y="5803392"/>
              <a:ext cx="1429511" cy="451103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744182" y="5621210"/>
              <a:ext cx="1008562" cy="14881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571231" y="5804916"/>
              <a:ext cx="524255" cy="461771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782281" y="5563463"/>
              <a:ext cx="103123" cy="202844"/>
            </a:xfrm>
            <a:prstGeom prst="rect">
              <a:avLst/>
            </a:prstGeom>
          </p:spPr>
        </p:pic>
      </p:grpSp>
      <p:pic>
        <p:nvPicPr>
          <p:cNvPr id="158" name="object 158" descr="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3662781" y="329272"/>
            <a:ext cx="2383853" cy="363194"/>
          </a:xfrm>
          <a:prstGeom prst="rect">
            <a:avLst/>
          </a:prstGeom>
        </p:spPr>
      </p:pic>
      <p:pic>
        <p:nvPicPr>
          <p:cNvPr id="159" name="object 159" descr="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6161735" y="333057"/>
            <a:ext cx="983894" cy="271995"/>
          </a:xfrm>
          <a:prstGeom prst="rect">
            <a:avLst/>
          </a:prstGeom>
        </p:spPr>
      </p:pic>
      <p:pic>
        <p:nvPicPr>
          <p:cNvPr id="160" name="object 160" descr="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7276503" y="312381"/>
            <a:ext cx="1487360" cy="292671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1065776"/>
            <a:ext cx="24288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roepstoel,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Leiden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755" y="771144"/>
            <a:ext cx="6781799" cy="444245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026" y="454405"/>
            <a:ext cx="96850" cy="1499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7233" y="593610"/>
            <a:ext cx="1281671" cy="3643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5739" y="572947"/>
            <a:ext cx="581824" cy="29265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397447" y="572947"/>
            <a:ext cx="1668145" cy="385445"/>
            <a:chOff x="6397447" y="572947"/>
            <a:chExt cx="1668145" cy="38544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7447" y="572947"/>
              <a:ext cx="1394117" cy="3850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5709" y="589838"/>
              <a:ext cx="229590" cy="27080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916939" y="1364141"/>
            <a:ext cx="10068560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Instruction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1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Philips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Burgundy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(1501)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provided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that: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‘…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[the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debtor]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obliged,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shortly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after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approval, 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come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…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Leiden,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stand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front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town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their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underclothing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three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consecutive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days,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elevated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platform,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three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four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steps high,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every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hour,</a:t>
            </a:r>
            <a:r>
              <a:rPr dirty="0" sz="24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namely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half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past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eleven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half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past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twelve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afternoon,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under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pain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losing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effect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their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letters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assignment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lapsing.’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64769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['…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sullen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eerst ende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alvoren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gehouden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wesen, corts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interinatie</a:t>
            </a:r>
            <a:r>
              <a:rPr dirty="0" sz="2400" spc="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koomen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onse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voorschreve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stede van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Leiden,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stadhuys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aldaer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stane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hoir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onderste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kleed,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drie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daegen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achter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volgende, op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een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plaetse hoogh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synde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drie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ofte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vier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trappen,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elcken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dach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uyre,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weten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half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twaelven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half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middach,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paene van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vervallen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effect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van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heure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voorschreve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brieven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cessie’]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1601" y="852982"/>
            <a:ext cx="1789950" cy="2926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8661" y="852982"/>
            <a:ext cx="946035" cy="3850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2151" y="874839"/>
            <a:ext cx="36753" cy="2658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1960" y="1690128"/>
            <a:ext cx="6928090" cy="514805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1441704"/>
            <a:ext cx="8273783" cy="43159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718740" y="1707000"/>
            <a:ext cx="2696845" cy="237807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overt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Flinck,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Schutters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[Musketeers]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compagnie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kapitein</a:t>
            </a:r>
            <a:r>
              <a:rPr dirty="0" sz="20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Joan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Huydecoper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luitenant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Frans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Waveren,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1648</a:t>
            </a:r>
            <a:endParaRPr sz="20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[Amsterdam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Museum]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85917" y="1065776"/>
            <a:ext cx="3238500" cy="8801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rans</a:t>
            </a:r>
            <a:r>
              <a:rPr dirty="0" sz="20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Oetgens</a:t>
            </a:r>
            <a:r>
              <a:rPr dirty="0" sz="20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0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Waveren,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Commissaris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Desolate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Boedelskamer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1654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024127"/>
            <a:ext cx="4401311" cy="478078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1065776"/>
            <a:ext cx="2645410" cy="14287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icolaes</a:t>
            </a:r>
            <a:r>
              <a:rPr dirty="0" sz="20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Oetgens</a:t>
            </a:r>
            <a:r>
              <a:rPr dirty="0" sz="2000" spc="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van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Waveren,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Commissaris Desolate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Boedelskamer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1656-</a:t>
            </a:r>
            <a:endParaRPr sz="2000">
              <a:latin typeface="Corbel"/>
              <a:cs typeface="Corbel"/>
            </a:endParaRPr>
          </a:p>
          <a:p>
            <a:pPr marL="241300">
              <a:lnSpc>
                <a:spcPts val="2130"/>
              </a:lnSpc>
            </a:pP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1661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2728" y="685800"/>
            <a:ext cx="2066543" cy="54863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305517" y="484709"/>
          <a:ext cx="6979284" cy="582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610"/>
                <a:gridCol w="972185"/>
                <a:gridCol w="987425"/>
                <a:gridCol w="2249170"/>
                <a:gridCol w="987425"/>
              </a:tblGrid>
              <a:tr h="901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75" marR="885825" indent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Mr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Aukema, Leiden: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060">
                <a:tc>
                  <a:txBody>
                    <a:bodyPr/>
                    <a:lstStyle/>
                    <a:p>
                      <a:pPr marL="1587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inkomsten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uitgaven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060">
                <a:tc gridSpan="5">
                  <a:txBody>
                    <a:bodyPr/>
                    <a:lstStyle/>
                    <a:p>
                      <a:pPr marL="1587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Desolate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Boedelskamer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8455">
                <a:tc>
                  <a:txBody>
                    <a:bodyPr/>
                    <a:lstStyle/>
                    <a:p>
                      <a:pPr marL="15875">
                        <a:lnSpc>
                          <a:spcPts val="1520"/>
                        </a:lnSpc>
                      </a:pPr>
                      <a:r>
                        <a:rPr dirty="0" sz="1400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dossier</a:t>
                      </a:r>
                      <a:r>
                        <a:rPr dirty="0" sz="1400" spc="-40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Rembrandt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9090">
                <a:tc>
                  <a:txBody>
                    <a:bodyPr/>
                    <a:lstStyle/>
                    <a:p>
                      <a:pPr algn="r" marR="11620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verkopen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12-9-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1.332,15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kosten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griffie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DBK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97,00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21-11-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2.516,10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aan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Witsen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4.180,00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18-4-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432,05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N.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Kloeck/Thijs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5-7-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95,15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Hersbeecq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4.200,00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29-10-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126,10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Gerincx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175,17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20-12-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Tombe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20-12-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390,09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Isaac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Franck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95,15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G.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Schuirman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130,20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1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aan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Titus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6.952,90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</a:tr>
              <a:tr h="451484"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woonhuis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11.218,00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15.862,92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</a:tr>
              <a:tr h="542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kosten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DBK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/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326,72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38125" algn="l"/>
                        </a:tabLst>
                      </a:pPr>
                      <a:r>
                        <a:rPr dirty="0" u="dbl" sz="12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fl</a:t>
                      </a:r>
                      <a:r>
                        <a:rPr dirty="0" u="dbl" sz="1200" spc="-5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200" spc="-1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16.189,64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38125" algn="l"/>
                        </a:tabLst>
                      </a:pPr>
                      <a:r>
                        <a:rPr dirty="0" u="dbl" sz="12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fl</a:t>
                      </a:r>
                      <a:r>
                        <a:rPr dirty="0" u="dbl" sz="1200" spc="-5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200" spc="-1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16.189,64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2308692" y="481534"/>
            <a:ext cx="0" cy="5840730"/>
          </a:xfrm>
          <a:custGeom>
            <a:avLst/>
            <a:gdLst/>
            <a:ahLst/>
            <a:cxnLst/>
            <a:rect l="l" t="t" r="r" b="b"/>
            <a:pathLst>
              <a:path w="0" h="5840730">
                <a:moveTo>
                  <a:pt x="0" y="0"/>
                </a:moveTo>
                <a:lnTo>
                  <a:pt x="0" y="58407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305517" y="481534"/>
            <a:ext cx="7797800" cy="5840730"/>
            <a:chOff x="2305517" y="481534"/>
            <a:chExt cx="7797800" cy="5840730"/>
          </a:xfrm>
        </p:grpSpPr>
        <p:sp>
          <p:nvSpPr>
            <p:cNvPr id="5" name="object 5" descr=""/>
            <p:cNvSpPr/>
            <p:nvPr/>
          </p:nvSpPr>
          <p:spPr>
            <a:xfrm>
              <a:off x="10100105" y="481534"/>
              <a:ext cx="0" cy="5840730"/>
            </a:xfrm>
            <a:custGeom>
              <a:avLst/>
              <a:gdLst/>
              <a:ahLst/>
              <a:cxnLst/>
              <a:rect l="l" t="t" r="r" b="b"/>
              <a:pathLst>
                <a:path w="0" h="5840730">
                  <a:moveTo>
                    <a:pt x="0" y="0"/>
                  </a:moveTo>
                  <a:lnTo>
                    <a:pt x="0" y="584073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05517" y="484709"/>
              <a:ext cx="7797800" cy="0"/>
            </a:xfrm>
            <a:custGeom>
              <a:avLst/>
              <a:gdLst/>
              <a:ahLst/>
              <a:cxnLst/>
              <a:rect l="l" t="t" r="r" b="b"/>
              <a:pathLst>
                <a:path w="7797800" h="0">
                  <a:moveTo>
                    <a:pt x="0" y="0"/>
                  </a:moveTo>
                  <a:lnTo>
                    <a:pt x="779776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05517" y="6319093"/>
              <a:ext cx="7797800" cy="0"/>
            </a:xfrm>
            <a:custGeom>
              <a:avLst/>
              <a:gdLst/>
              <a:ahLst/>
              <a:cxnLst/>
              <a:rect l="l" t="t" r="r" b="b"/>
              <a:pathLst>
                <a:path w="7797800" h="0">
                  <a:moveTo>
                    <a:pt x="0" y="0"/>
                  </a:moveTo>
                  <a:lnTo>
                    <a:pt x="779776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med">
    <p:fade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37692" y="1065776"/>
            <a:ext cx="3509645" cy="43853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54610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endrickje</a:t>
            </a:r>
            <a:r>
              <a:rPr dirty="0" sz="20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Stoffels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(1626-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1663),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1656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>
              <a:latin typeface="Corbel"/>
              <a:cs typeface="Corbel"/>
            </a:endParaRPr>
          </a:p>
          <a:p>
            <a:pPr marL="240665" marR="173355" indent="-227965">
              <a:lnSpc>
                <a:spcPts val="2160"/>
              </a:lnSpc>
              <a:spcBef>
                <a:spcPts val="1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1647: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becomes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caretaker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of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Titus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>
              <a:latin typeface="Corbel"/>
              <a:cs typeface="Corbel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1652</a:t>
            </a:r>
            <a:r>
              <a:rPr dirty="0" sz="2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1654: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birth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Cornelia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1654:</a:t>
            </a:r>
            <a:r>
              <a:rPr dirty="0" sz="20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Reformed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church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banned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Hendrickje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receiving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communion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000" i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orbel"/>
                <a:cs typeface="Corbel"/>
              </a:rPr>
              <a:t>tafel</a:t>
            </a:r>
            <a:r>
              <a:rPr dirty="0" sz="2000" spc="-4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 i="1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dirty="0" sz="20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orbel"/>
                <a:cs typeface="Corbel"/>
              </a:rPr>
              <a:t>Heren’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because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fornication (‘</a:t>
            </a:r>
            <a:r>
              <a:rPr dirty="0" sz="2000" spc="-10" i="1">
                <a:solidFill>
                  <a:srgbClr val="FFFFFF"/>
                </a:solidFill>
                <a:latin typeface="Corbel"/>
                <a:cs typeface="Corbel"/>
              </a:rPr>
              <a:t>hoererij’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).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0"/>
            <a:ext cx="5065775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60555" y="913231"/>
            <a:ext cx="9609455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0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December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1660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compareerden</a:t>
            </a:r>
            <a:r>
              <a:rPr dirty="0" sz="2800" spc="-2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Titus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(van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Rhijn),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geassisteerd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Rhijn,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sijn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(vader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ter)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eenre,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Hendrickje</a:t>
            </a:r>
            <a:r>
              <a:rPr dirty="0" sz="2800" spc="-1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Stoffels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meerderjarigh,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soo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veel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(noodig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met)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haer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gecooren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vooght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ten</a:t>
            </a:r>
            <a:r>
              <a:rPr dirty="0" sz="28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desen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geassisteerd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ter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andere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sijde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verclaerden</a:t>
            </a:r>
            <a:r>
              <a:rPr dirty="0" sz="2800" spc="-4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overeengecomen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800" spc="-5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verdraghen</a:t>
            </a:r>
            <a:r>
              <a:rPr dirty="0" sz="2800" spc="-4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800" spc="-7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sijn</a:t>
            </a:r>
            <a:r>
              <a:rPr dirty="0" sz="2800" spc="-5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over</a:t>
            </a:r>
            <a:r>
              <a:rPr dirty="0" sz="2800" spc="-4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seeckere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compagnie</a:t>
            </a:r>
            <a:r>
              <a:rPr dirty="0" sz="2800" spc="-6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7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handel</a:t>
            </a:r>
            <a:r>
              <a:rPr dirty="0" sz="2800" spc="-7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800" spc="-7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Corbel"/>
                <a:cs typeface="Corbel"/>
              </a:rPr>
              <a:t>schilderijen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papiere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kunst,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kooper-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houtsnede,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item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drucken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deselve,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rariteyten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ap-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dependentien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dien,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sijlieden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malcanderen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langer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twee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jaren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hebben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aengevangen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vervolgens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noch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wilden continueeren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soo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lange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toe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voorsz.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800" spc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Rhijn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int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leven</a:t>
            </a:r>
            <a:r>
              <a:rPr dirty="0" sz="28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dirty="0" sz="2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wesen,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noch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ses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jaren</a:t>
            </a:r>
            <a:r>
              <a:rPr dirty="0" sz="28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daer</a:t>
            </a:r>
            <a:r>
              <a:rPr dirty="0" sz="2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naer,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dirty="0" sz="2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dirty="0" sz="2800" spc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volgende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conditien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1424" y="1166025"/>
            <a:ext cx="1386840" cy="219710"/>
            <a:chOff x="481424" y="1166025"/>
            <a:chExt cx="1386840" cy="2197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424" y="1166025"/>
              <a:ext cx="1308205" cy="21922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4924" y="1261427"/>
              <a:ext cx="53280" cy="120103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95562" y="1824393"/>
            <a:ext cx="1113155" cy="288925"/>
            <a:chOff x="495562" y="1824393"/>
            <a:chExt cx="1113155" cy="28892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562" y="1824393"/>
              <a:ext cx="1045391" cy="2884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9871" y="1919795"/>
              <a:ext cx="28276" cy="12009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2131" y="1837042"/>
            <a:ext cx="422554" cy="2643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95562" y="2169058"/>
            <a:ext cx="1216660" cy="273050"/>
            <a:chOff x="495562" y="2169058"/>
            <a:chExt cx="1216660" cy="27305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562" y="2169058"/>
              <a:ext cx="1149029" cy="2729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3503" y="2248979"/>
              <a:ext cx="28276" cy="120091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12454" y="2227694"/>
            <a:ext cx="526707" cy="20284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94880" y="2149855"/>
            <a:ext cx="901914" cy="22294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87995" y="2153577"/>
            <a:ext cx="1030566" cy="219227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495562" y="2498242"/>
            <a:ext cx="1202690" cy="273050"/>
            <a:chOff x="495562" y="2498242"/>
            <a:chExt cx="1202690" cy="273050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562" y="2498242"/>
              <a:ext cx="1135313" cy="27294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9787" y="2578163"/>
              <a:ext cx="28276" cy="12009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24366" y="2482761"/>
            <a:ext cx="912799" cy="21922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87505" y="2495410"/>
            <a:ext cx="425636" cy="26431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27374" y="2495410"/>
            <a:ext cx="802995" cy="26431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18105" y="2811945"/>
            <a:ext cx="2051532" cy="27696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72033" y="2882341"/>
            <a:ext cx="411949" cy="20656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24366" y="3141129"/>
            <a:ext cx="999591" cy="263867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3399244" y="3153778"/>
            <a:ext cx="2299335" cy="276225"/>
            <a:chOff x="3399244" y="3153778"/>
            <a:chExt cx="2299335" cy="276225"/>
          </a:xfrm>
        </p:grpSpPr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99244" y="3156610"/>
              <a:ext cx="1285646" cy="2729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17694" y="3153778"/>
              <a:ext cx="980871" cy="260451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81177" y="3153778"/>
            <a:ext cx="428256" cy="264312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16924" y="3470312"/>
            <a:ext cx="700874" cy="28842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21634" y="3482962"/>
            <a:ext cx="748512" cy="25121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87505" y="3482962"/>
            <a:ext cx="892476" cy="260451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868475" y="3470312"/>
            <a:ext cx="510692" cy="219227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64067" y="3540709"/>
            <a:ext cx="713600" cy="14883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43783" y="3540709"/>
            <a:ext cx="599757" cy="148831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36828" y="3814978"/>
            <a:ext cx="185293" cy="20001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708442" y="3799497"/>
            <a:ext cx="399248" cy="219227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10118" y="3795776"/>
            <a:ext cx="2635389" cy="267588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481424" y="4457865"/>
            <a:ext cx="788035" cy="285115"/>
            <a:chOff x="481424" y="4457865"/>
            <a:chExt cx="788035" cy="285115"/>
          </a:xfrm>
        </p:grpSpPr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1424" y="4457865"/>
              <a:ext cx="716973" cy="28470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15992" y="4553267"/>
              <a:ext cx="53280" cy="120103"/>
            </a:xfrm>
            <a:prstGeom prst="rect">
              <a:avLst/>
            </a:prstGeom>
          </p:spPr>
        </p:pic>
      </p:grpSp>
      <p:pic>
        <p:nvPicPr>
          <p:cNvPr id="40" name="object 4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16479" y="4528261"/>
            <a:ext cx="418909" cy="206565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1219" y="5116233"/>
            <a:ext cx="703496" cy="219227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1247395" y="5112511"/>
            <a:ext cx="2281555" cy="292735"/>
            <a:chOff x="1247395" y="5112511"/>
            <a:chExt cx="2281555" cy="292735"/>
          </a:xfrm>
        </p:grpSpPr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47395" y="5112511"/>
              <a:ext cx="1248726" cy="29215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26703" y="5132019"/>
              <a:ext cx="862482" cy="20344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18484" y="5128882"/>
              <a:ext cx="109981" cy="202857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4253423" y="312915"/>
            <a:ext cx="1099185" cy="219710"/>
            <a:chOff x="4253423" y="312915"/>
            <a:chExt cx="1099185" cy="219710"/>
          </a:xfrm>
        </p:grpSpPr>
        <p:pic>
          <p:nvPicPr>
            <p:cNvPr id="47" name="object 4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53423" y="312915"/>
              <a:ext cx="1019895" cy="21921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11978" y="394474"/>
              <a:ext cx="40029" cy="133946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450281" y="312915"/>
            <a:ext cx="393738" cy="219214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921121" y="312915"/>
            <a:ext cx="624900" cy="288429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6618338" y="309194"/>
            <a:ext cx="2146300" cy="292735"/>
            <a:chOff x="6618338" y="309194"/>
            <a:chExt cx="2146300" cy="292735"/>
          </a:xfrm>
        </p:grpSpPr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18338" y="312915"/>
              <a:ext cx="484997" cy="21921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16546" y="309194"/>
              <a:ext cx="1647632" cy="2921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1421" y="934534"/>
            <a:ext cx="9904730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[15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December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1660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Hendrickje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Titus]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declare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contracted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agreed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verclaerden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overeengecomen</a:t>
            </a:r>
            <a:r>
              <a:rPr dirty="0" sz="2400" spc="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ende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verdraghen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sijn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’)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they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cerain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company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had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traded 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seeckere</a:t>
            </a:r>
            <a:r>
              <a:rPr dirty="0" sz="2400" spc="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compagnie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handel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’)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paintings,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graphic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arts, engravings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woodcuts,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well as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prints,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curiositues,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all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related objects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schilderijen,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papiere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kunst,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kooper-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houtsnede,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item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drucken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deselve,</a:t>
            </a:r>
            <a:r>
              <a:rPr dirty="0" sz="2400" spc="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rariteyten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ap-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dependentien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dien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’),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trade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they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began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doing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jointly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more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than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two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years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ago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desire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continue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long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is alive,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six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years,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thereafter (‘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sijlieden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met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malcanderen</a:t>
            </a:r>
            <a:r>
              <a:rPr dirty="0" sz="2400" spc="-4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voor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langer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twee</a:t>
            </a:r>
            <a:r>
              <a:rPr dirty="0" sz="2400" spc="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jaren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hebben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aengevangen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vervolgens 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noch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wilden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continueeren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tot soo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lange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toe als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voorsz.</a:t>
            </a: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400" spc="-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Rhijn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int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leven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wesen,</a:t>
            </a:r>
            <a:r>
              <a:rPr dirty="0" sz="2400" spc="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400" spc="-2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noch</a:t>
            </a:r>
            <a:r>
              <a:rPr dirty="0" sz="2400" spc="-3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ses</a:t>
            </a:r>
            <a:r>
              <a:rPr dirty="0" sz="2400" spc="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jaren</a:t>
            </a:r>
            <a:r>
              <a:rPr dirty="0" sz="2400" spc="-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daer</a:t>
            </a:r>
            <a:r>
              <a:rPr dirty="0" sz="2400" spc="-2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naer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’).</a:t>
            </a:r>
            <a:r>
              <a:rPr dirty="0" sz="2400" spc="-1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They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dirty="0" sz="2400" spc="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according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following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conditions: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18740" y="970375"/>
            <a:ext cx="2780665" cy="1650364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dirty="0" sz="20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Staalmeesters,</a:t>
            </a:r>
            <a:r>
              <a:rPr dirty="0" sz="2000" spc="3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1662</a:t>
            </a:r>
            <a:endParaRPr sz="2000">
              <a:latin typeface="Corbel"/>
              <a:cs typeface="Corbel"/>
            </a:endParaRPr>
          </a:p>
          <a:p>
            <a:pPr marL="240665" marR="342900" indent="-227965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0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Wardens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Amsterdam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Drapers’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Guild,</a:t>
            </a:r>
            <a:r>
              <a:rPr dirty="0" sz="20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known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‘The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Syndics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787908"/>
            <a:ext cx="7755635" cy="524255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329" y="3959034"/>
            <a:ext cx="574123" cy="32882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699" y="3953446"/>
            <a:ext cx="833257" cy="3344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867" y="4060609"/>
            <a:ext cx="1038908" cy="3254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34566" y="3959034"/>
            <a:ext cx="3497859" cy="432638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31292"/>
            <a:ext cx="8622791" cy="627430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2224" y="3366706"/>
            <a:ext cx="938356" cy="1693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1780" y="3353041"/>
            <a:ext cx="1307164" cy="1830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52480" y="3753853"/>
            <a:ext cx="1023776" cy="1830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73765" y="4169854"/>
            <a:ext cx="89098" cy="15024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0837926" y="4166755"/>
            <a:ext cx="1038225" cy="220979"/>
            <a:chOff x="10837926" y="4166755"/>
            <a:chExt cx="1038225" cy="220979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7926" y="4218076"/>
              <a:ext cx="111349" cy="16615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469" y="4265168"/>
              <a:ext cx="54800" cy="1802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54092" y="4214977"/>
              <a:ext cx="222651" cy="1242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03177" y="4265168"/>
              <a:ext cx="54800" cy="1802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4796" y="4166755"/>
              <a:ext cx="491134" cy="2207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991" y="1212316"/>
            <a:ext cx="63003" cy="6300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964395" y="1153033"/>
            <a:ext cx="1802764" cy="457834"/>
            <a:chOff x="8964395" y="1153033"/>
            <a:chExt cx="1802764" cy="45783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1173" y="1153033"/>
              <a:ext cx="1785936" cy="24084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4395" y="1427353"/>
              <a:ext cx="1224343" cy="183057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451" y="693420"/>
            <a:ext cx="8071102" cy="537970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72391" y="3117189"/>
            <a:ext cx="7887970" cy="186943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AntiekTattoo</a:t>
            </a:r>
            <a:r>
              <a:rPr dirty="0" sz="22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22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tattoo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shop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gallery</a:t>
            </a:r>
            <a:r>
              <a:rPr dirty="0" sz="22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located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Rozengracht</a:t>
            </a:r>
            <a:r>
              <a:rPr dirty="0" sz="22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184,</a:t>
            </a:r>
            <a:r>
              <a:rPr dirty="0" sz="22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right</a:t>
            </a:r>
            <a:r>
              <a:rPr dirty="0" sz="22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city</a:t>
            </a:r>
            <a:r>
              <a:rPr dirty="0" sz="22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centre</a:t>
            </a:r>
            <a:r>
              <a:rPr dirty="0" sz="22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2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rbel"/>
                <a:cs typeface="Corbel"/>
              </a:rPr>
              <a:t>Amsterdam.</a:t>
            </a:r>
            <a:r>
              <a:rPr dirty="0" sz="2200" spc="-1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We</a:t>
            </a:r>
            <a:r>
              <a:rPr dirty="0" sz="22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situated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last</a:t>
            </a:r>
            <a:r>
              <a:rPr dirty="0" sz="22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residency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2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van</a:t>
            </a:r>
            <a:r>
              <a:rPr dirty="0" sz="22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Rijn,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one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200" spc="55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Holland’s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most</a:t>
            </a:r>
            <a:r>
              <a:rPr dirty="0" sz="22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famous</a:t>
            </a:r>
            <a:r>
              <a:rPr dirty="0" sz="22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painters.</a:t>
            </a:r>
            <a:r>
              <a:rPr dirty="0" sz="22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Because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dirty="0" sz="22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special</a:t>
            </a:r>
            <a:r>
              <a:rPr dirty="0" sz="2200" spc="55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location</a:t>
            </a:r>
            <a:r>
              <a:rPr dirty="0" sz="22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own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dedicated</a:t>
            </a:r>
            <a:r>
              <a:rPr dirty="0" sz="22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team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2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artists</a:t>
            </a:r>
            <a:r>
              <a:rPr dirty="0" sz="22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Antiek</a:t>
            </a:r>
            <a:r>
              <a:rPr dirty="0" sz="22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tattoo</a:t>
            </a:r>
            <a:r>
              <a:rPr dirty="0" sz="22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breaths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dirty="0" sz="2200" spc="-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dirty="0" sz="22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special</a:t>
            </a:r>
            <a:r>
              <a:rPr dirty="0" sz="22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atmosphere’.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145792"/>
            <a:ext cx="2532887" cy="288340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9086" y="4672698"/>
            <a:ext cx="1191132" cy="18304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6723" y="4672698"/>
            <a:ext cx="1482407" cy="24084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3654" y="5129898"/>
            <a:ext cx="1581696" cy="2312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7812" y="5129898"/>
            <a:ext cx="3199043" cy="24084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5116" y="6044303"/>
            <a:ext cx="1311351" cy="23772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7617" y="5583999"/>
            <a:ext cx="4751514" cy="24394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429296" y="6044303"/>
            <a:ext cx="3810000" cy="241300"/>
            <a:chOff x="7429296" y="6044303"/>
            <a:chExt cx="3810000" cy="241300"/>
          </a:xfrm>
        </p:grpSpPr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296" y="6044303"/>
              <a:ext cx="1097218" cy="2408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2985" y="6044303"/>
              <a:ext cx="2696146" cy="237726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40646" y="2857169"/>
            <a:ext cx="2898484" cy="24394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40145" y="3721277"/>
            <a:ext cx="5098986" cy="24394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8181" y="3288474"/>
            <a:ext cx="4468990" cy="24392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83489" y="4155681"/>
            <a:ext cx="1141283" cy="240830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7607604" y="4155681"/>
            <a:ext cx="3642360" cy="241300"/>
            <a:chOff x="7607604" y="4155681"/>
            <a:chExt cx="3642360" cy="241300"/>
          </a:xfrm>
        </p:grpSpPr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07604" y="4155681"/>
              <a:ext cx="1097218" cy="24083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21291" y="4155681"/>
              <a:ext cx="2528239" cy="23773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8200" y="228600"/>
            <a:ext cx="4888991" cy="65150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0682" y="1248232"/>
            <a:ext cx="1239761" cy="18305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0624" y="1796872"/>
            <a:ext cx="1933396" cy="2312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6837" y="2345512"/>
            <a:ext cx="2213695" cy="23126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23" y="326136"/>
            <a:ext cx="5407151" cy="620572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5115" y="0"/>
            <a:ext cx="5001767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496" y="716280"/>
            <a:ext cx="7944598" cy="5164834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46512" y="525894"/>
            <a:ext cx="1099185" cy="219710"/>
            <a:chOff x="3846512" y="525894"/>
            <a:chExt cx="1099185" cy="2197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6512" y="525894"/>
              <a:ext cx="1019898" cy="2192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5070" y="607453"/>
              <a:ext cx="40030" cy="133946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3373" y="525894"/>
            <a:ext cx="393750" cy="21921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4213" y="525894"/>
            <a:ext cx="624903" cy="2884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1430" y="522173"/>
            <a:ext cx="2145842" cy="2921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58361" y="1209913"/>
            <a:ext cx="1047686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i="1">
                <a:solidFill>
                  <a:srgbClr val="FFFFFF"/>
                </a:solidFill>
                <a:latin typeface="Corbel"/>
                <a:cs typeface="Corbel"/>
              </a:rPr>
              <a:t>Archives: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diary;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4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personal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archives;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incomplete ‘public’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archives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66484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Paper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trail:</a:t>
            </a:r>
            <a:r>
              <a:rPr dirty="0" sz="2400" spc="4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approx.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150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individual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documents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archives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(courts,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tax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registers,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notarial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archives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Leiden,</a:t>
            </a:r>
            <a:r>
              <a:rPr dirty="0" sz="2400" spc="-1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 Hague,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Leeuwarden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Amsterdam)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1206500">
              <a:lnSpc>
                <a:spcPct val="100000"/>
              </a:lnSpc>
            </a:pP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-15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acts,</a:t>
            </a:r>
            <a:r>
              <a:rPr dirty="0" sz="2400" spc="1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around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80: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agreements,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receipts,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wills</a:t>
            </a:r>
            <a:r>
              <a:rPr dirty="0" sz="2400" spc="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parents,</a:t>
            </a:r>
            <a:r>
              <a:rPr dirty="0" sz="24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Saskia,</a:t>
            </a:r>
            <a:r>
              <a:rPr dirty="0" sz="2400" spc="-15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Titus;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buying/selling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plot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land,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loans/investments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-4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orbel"/>
                <a:cs typeface="Corbel"/>
              </a:rPr>
              <a:t>disputes,</a:t>
            </a:r>
            <a:r>
              <a:rPr dirty="0" sz="2400" spc="430" i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approx.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25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conflicts/battles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kinds,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patrons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(quality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work;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sharp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business practices/prices),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neighbor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(re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costs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reconstruction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house),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‘panic’ loans ,</a:t>
            </a:r>
            <a:r>
              <a:rPr dirty="0" sz="2400" spc="4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paying rent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auction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room,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‘transfer’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house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‘to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detriment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creditors’,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arbitration, insolvency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proceedings,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‘company’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between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Hendrickje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Titus,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rent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arrears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last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house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017" y="435267"/>
            <a:ext cx="8146059" cy="3360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737" y="1234528"/>
            <a:ext cx="81868" cy="818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425" y="1157503"/>
            <a:ext cx="398891" cy="2378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872" y="1175270"/>
            <a:ext cx="506420" cy="22009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891187" y="1153477"/>
            <a:ext cx="9002395" cy="519430"/>
            <a:chOff x="891187" y="1153477"/>
            <a:chExt cx="9002395" cy="51943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0367" y="1175270"/>
              <a:ext cx="981592" cy="2911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187" y="1153477"/>
              <a:ext cx="9002391" cy="519252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2737" y="1915756"/>
            <a:ext cx="81868" cy="8187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8270" y="1834705"/>
            <a:ext cx="10660664" cy="87171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2737" y="2874365"/>
            <a:ext cx="81868" cy="8186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0203" y="2797327"/>
            <a:ext cx="10384097" cy="114505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2737" y="4515713"/>
            <a:ext cx="81868" cy="8186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3119" y="4438675"/>
            <a:ext cx="8951906" cy="30891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2737" y="5324944"/>
            <a:ext cx="81868" cy="8187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6655" y="5247919"/>
            <a:ext cx="9992964" cy="86768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0"/>
            <a:ext cx="10515587" cy="6848855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6417405"/>
            <a:ext cx="152527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10">
                <a:solidFill>
                  <a:srgbClr val="AACD5B"/>
                </a:solidFill>
                <a:latin typeface="Arial"/>
                <a:cs typeface="Arial"/>
                <a:hlinkClick r:id="rId2"/>
              </a:rPr>
              <a:t>www.bobwessels.nl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7110" y="1237119"/>
            <a:ext cx="2742336" cy="21631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954027" y="1985022"/>
            <a:ext cx="754380" cy="109855"/>
            <a:chOff x="5954027" y="1985022"/>
            <a:chExt cx="754380" cy="10985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027" y="1985022"/>
              <a:ext cx="232599" cy="109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8670" y="1985022"/>
              <a:ext cx="489699" cy="1096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928677" y="2182178"/>
            <a:ext cx="1619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BEE961"/>
                </a:solidFill>
                <a:uFill>
                  <a:solidFill>
                    <a:srgbClr val="BEE961"/>
                  </a:solidFill>
                </a:uFill>
                <a:latin typeface="Corbel"/>
                <a:cs typeface="Corbel"/>
                <a:hlinkClick r:id="rId6"/>
              </a:rPr>
              <a:t>bwessels@bobwessels.nl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9937" y="2501887"/>
            <a:ext cx="933931" cy="13215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4349" y="4403267"/>
            <a:ext cx="4234890" cy="1460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8452" y="4657788"/>
            <a:ext cx="3884853" cy="14606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8452" y="4913820"/>
            <a:ext cx="4215548" cy="14420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2986" y="5170182"/>
            <a:ext cx="3445978" cy="14420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4349" y="5424690"/>
            <a:ext cx="3555288" cy="14420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78379" y="2258567"/>
            <a:ext cx="2586215" cy="326440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983351" y="6413436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AACD5B"/>
                </a:solidFill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467" y="272783"/>
            <a:ext cx="726452" cy="2553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421" y="424840"/>
            <a:ext cx="76466" cy="2514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0650" y="287527"/>
            <a:ext cx="864808" cy="3169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6512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legal-</a:t>
            </a:r>
            <a:r>
              <a:rPr dirty="0"/>
              <a:t>financial</a:t>
            </a:r>
            <a:r>
              <a:rPr dirty="0" spc="20"/>
              <a:t> </a:t>
            </a:r>
            <a:r>
              <a:rPr dirty="0"/>
              <a:t>case</a:t>
            </a:r>
            <a:r>
              <a:rPr dirty="0" spc="-20"/>
              <a:t> </a:t>
            </a:r>
            <a:r>
              <a:rPr dirty="0"/>
              <a:t>study</a:t>
            </a:r>
            <a:r>
              <a:rPr dirty="0" spc="-10"/>
              <a:t> </a:t>
            </a:r>
            <a:r>
              <a:rPr dirty="0"/>
              <a:t>interpreting</a:t>
            </a:r>
            <a:r>
              <a:rPr dirty="0" spc="20"/>
              <a:t> </a:t>
            </a:r>
            <a:r>
              <a:rPr dirty="0"/>
              <a:t>situations</a:t>
            </a:r>
            <a:r>
              <a:rPr dirty="0" spc="20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which</a:t>
            </a:r>
            <a:r>
              <a:rPr dirty="0" spc="-5"/>
              <a:t> </a:t>
            </a:r>
            <a:r>
              <a:rPr dirty="0"/>
              <a:t>direct</a:t>
            </a:r>
            <a:r>
              <a:rPr dirty="0" spc="-5"/>
              <a:t> </a:t>
            </a:r>
            <a:r>
              <a:rPr dirty="0"/>
              <a:t>evidence</a:t>
            </a:r>
            <a:r>
              <a:rPr dirty="0" spc="5"/>
              <a:t> </a:t>
            </a:r>
            <a:r>
              <a:rPr dirty="0"/>
              <a:t>is</a:t>
            </a:r>
            <a:r>
              <a:rPr dirty="0" spc="5"/>
              <a:t> </a:t>
            </a:r>
            <a:r>
              <a:rPr dirty="0" spc="-10"/>
              <a:t>available,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light 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applicable</a:t>
            </a:r>
            <a:r>
              <a:rPr dirty="0" spc="25"/>
              <a:t> </a:t>
            </a:r>
            <a:r>
              <a:rPr dirty="0"/>
              <a:t>law</a:t>
            </a:r>
            <a:r>
              <a:rPr dirty="0" spc="-10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those days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10"/>
              <a:t> ‘Holland’.</a:t>
            </a:r>
            <a:r>
              <a:rPr dirty="0" spc="-15"/>
              <a:t> </a:t>
            </a:r>
            <a:r>
              <a:rPr dirty="0"/>
              <a:t>Presented</a:t>
            </a:r>
            <a:r>
              <a:rPr dirty="0" spc="5"/>
              <a:t> </a:t>
            </a:r>
            <a:r>
              <a:rPr dirty="0"/>
              <a:t>with insights</a:t>
            </a:r>
            <a:r>
              <a:rPr dirty="0" spc="2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 spc="-25"/>
              <a:t>the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societal</a:t>
            </a:r>
            <a:r>
              <a:rPr dirty="0" spc="-25"/>
              <a:t> </a:t>
            </a:r>
            <a:r>
              <a:rPr dirty="0"/>
              <a:t>developments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this</a:t>
            </a:r>
            <a:r>
              <a:rPr dirty="0" spc="-10"/>
              <a:t> </a:t>
            </a:r>
            <a:r>
              <a:rPr dirty="0"/>
              <a:t>stage 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development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Netherlands</a:t>
            </a:r>
            <a:r>
              <a:rPr dirty="0" spc="5"/>
              <a:t> </a:t>
            </a:r>
            <a:r>
              <a:rPr dirty="0"/>
              <a:t>today</a:t>
            </a:r>
            <a:r>
              <a:rPr dirty="0" spc="-15"/>
              <a:t> </a:t>
            </a:r>
            <a:r>
              <a:rPr dirty="0" spc="-10"/>
              <a:t>(political, </a:t>
            </a:r>
            <a:r>
              <a:rPr dirty="0"/>
              <a:t>religion,</a:t>
            </a:r>
            <a:r>
              <a:rPr dirty="0" spc="20"/>
              <a:t> </a:t>
            </a:r>
            <a:r>
              <a:rPr dirty="0" spc="-10"/>
              <a:t>migration/demography,</a:t>
            </a:r>
            <a:r>
              <a:rPr dirty="0" spc="15"/>
              <a:t> </a:t>
            </a:r>
            <a:r>
              <a:rPr dirty="0"/>
              <a:t>trade,</a:t>
            </a:r>
            <a:r>
              <a:rPr dirty="0" spc="5"/>
              <a:t> </a:t>
            </a:r>
            <a:r>
              <a:rPr dirty="0"/>
              <a:t>culture,</a:t>
            </a:r>
            <a:r>
              <a:rPr dirty="0" spc="-5"/>
              <a:t> </a:t>
            </a:r>
            <a:r>
              <a:rPr dirty="0"/>
              <a:t>growing</a:t>
            </a:r>
            <a:r>
              <a:rPr dirty="0" spc="10"/>
              <a:t> </a:t>
            </a:r>
            <a:r>
              <a:rPr dirty="0"/>
              <a:t>of</a:t>
            </a:r>
            <a:r>
              <a:rPr dirty="0" spc="-10"/>
              <a:t> city-</a:t>
            </a:r>
            <a:r>
              <a:rPr dirty="0"/>
              <a:t>state</a:t>
            </a:r>
            <a:r>
              <a:rPr dirty="0" spc="-75"/>
              <a:t> </a:t>
            </a:r>
            <a:r>
              <a:rPr dirty="0" spc="-10"/>
              <a:t>Amsterdam)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17637" y="2912103"/>
            <a:ext cx="11261090" cy="282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cover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'new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facts',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rather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another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look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entrepreneur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businessman,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explaining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discussing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these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aspects,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attaching</a:t>
            </a:r>
            <a:r>
              <a:rPr dirty="0" sz="24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interpretations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them</a:t>
            </a:r>
            <a:r>
              <a:rPr dirty="0" sz="24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where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possible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24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Case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study,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consulting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mostly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‘compilations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primary</a:t>
            </a:r>
            <a:r>
              <a:rPr dirty="0" sz="24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sources’</a:t>
            </a:r>
            <a:endParaRPr sz="2400">
              <a:latin typeface="Corbel"/>
              <a:cs typeface="Corbel"/>
            </a:endParaRPr>
          </a:p>
          <a:p>
            <a:pPr marL="812165" indent="-3422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Documents</a:t>
            </a:r>
            <a:r>
              <a:rPr dirty="0" sz="20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(Strauss/Van</a:t>
            </a:r>
            <a:r>
              <a:rPr dirty="0" sz="20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dirty="0" sz="20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Meulen</a:t>
            </a:r>
            <a:r>
              <a:rPr dirty="0" sz="20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1979)</a:t>
            </a:r>
            <a:endParaRPr sz="2000">
              <a:latin typeface="Corbel"/>
              <a:cs typeface="Corbel"/>
            </a:endParaRPr>
          </a:p>
          <a:p>
            <a:pPr marL="812165" indent="-342265">
              <a:lnSpc>
                <a:spcPts val="2385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Hofstede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2000" spc="-9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Groot</a:t>
            </a:r>
            <a:r>
              <a:rPr dirty="0" sz="20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FFFFFF"/>
                </a:solidFill>
                <a:latin typeface="Corbel"/>
                <a:cs typeface="Corbel"/>
              </a:rPr>
              <a:t>(‘Urkunden’</a:t>
            </a:r>
            <a:r>
              <a:rPr dirty="0" sz="2000" spc="-2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orbel"/>
                <a:cs typeface="Corbel"/>
              </a:rPr>
              <a:t>1906)</a:t>
            </a:r>
            <a:endParaRPr sz="2000">
              <a:latin typeface="Corbel"/>
              <a:cs typeface="Corbel"/>
            </a:endParaRPr>
          </a:p>
          <a:p>
            <a:pPr marL="210185" indent="-198120">
              <a:lnSpc>
                <a:spcPts val="2865"/>
              </a:lnSpc>
              <a:buAutoNum type="arabicPlain" startAt="3"/>
              <a:tabLst>
                <a:tab pos="21082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'dark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side'</a:t>
            </a:r>
            <a:r>
              <a:rPr dirty="0" sz="2400" spc="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dirty="0" sz="2400" spc="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Dutch</a:t>
            </a:r>
            <a:r>
              <a:rPr dirty="0" sz="24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Golden</a:t>
            </a:r>
            <a:r>
              <a:rPr dirty="0" sz="24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Age</a:t>
            </a:r>
            <a:endParaRPr sz="2400">
              <a:latin typeface="Corbel"/>
              <a:cs typeface="Corbel"/>
            </a:endParaRPr>
          </a:p>
          <a:p>
            <a:pPr marL="230504" indent="-218440">
              <a:lnSpc>
                <a:spcPct val="100000"/>
              </a:lnSpc>
              <a:buAutoNum type="arabicPlain" startAt="3"/>
              <a:tabLst>
                <a:tab pos="231140" algn="l"/>
              </a:tabLst>
            </a:pP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illustrations,</a:t>
            </a:r>
            <a:r>
              <a:rPr dirty="0" sz="2400" spc="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iconography,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'psychological</a:t>
            </a:r>
            <a:r>
              <a:rPr dirty="0" sz="24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analysis'</a:t>
            </a:r>
            <a:r>
              <a:rPr dirty="0" sz="24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rbel"/>
                <a:cs typeface="Corbel"/>
              </a:rPr>
              <a:t>Rembrandt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Den Spike Unattendeds © 2015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Sanela Masinovic</dc:creator>
  <dc:title>Rembrandt</dc:title>
  <dcterms:created xsi:type="dcterms:W3CDTF">2023-06-09T14:31:33Z</dcterms:created>
  <dcterms:modified xsi:type="dcterms:W3CDTF">2023-06-09T14:31:33Z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2023-06-04T00:00:00Z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2023-06-09T00:00:00Z</vt:filetime>
  </property>
  <property fmtid="{D5CDD505-2E9C-101B-9397-08002B2CF9AE}" pid="5" name="Producer">
    <vt:lpwstr>Adobe PDF Library 23.1.206</vt:lpwstr>
  </property>
</Properties>
</file>